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Практика – от студента к профессионалу!</a:t>
            </a:r>
          </a:p>
        </p:txBody>
      </p:sp>
      <p:pic>
        <p:nvPicPr>
          <p:cNvPr id="6" name="Рисунок 8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2143116"/>
            <a:ext cx="4201324" cy="321471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235081">
            <a:off x="99908" y="1494950"/>
            <a:ext cx="2706222" cy="202966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21102705">
            <a:off x="476515" y="4615674"/>
            <a:ext cx="2722385" cy="1853230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740710">
            <a:off x="6237505" y="1593957"/>
            <a:ext cx="2409249" cy="180693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564318">
            <a:off x="6218235" y="4328485"/>
            <a:ext cx="2428892" cy="1987096"/>
          </a:xfrm>
          <a:prstGeom prst="ellipse">
            <a:avLst/>
          </a:prstGeom>
          <a:ln w="57150">
            <a:solidFill>
              <a:srgbClr val="C00000"/>
            </a:solidFill>
          </a:ln>
          <a:effectLst/>
        </p:spPr>
      </p:pic>
      <p:pic>
        <p:nvPicPr>
          <p:cNvPr id="1026" name="Picture 2" descr="C:\Users\мвидео\Downloads\сама не знаю что\лого Кулинар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733536" cy="1469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86808" cy="857256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 практика в техникуме 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1928802"/>
            <a:ext cx="1819449" cy="2428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Кулинар\Downloads\27-05-2014_10-22-41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643182"/>
            <a:ext cx="2286016" cy="171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мвидео\Downloads\сама не знаю что\лого Кулин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71604" cy="1332491"/>
          </a:xfrm>
          <a:prstGeom prst="rect">
            <a:avLst/>
          </a:prstGeom>
          <a:noFill/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428868"/>
            <a:ext cx="26617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142984"/>
            <a:ext cx="2566982" cy="242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4000504"/>
            <a:ext cx="2590804" cy="25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4286256"/>
            <a:ext cx="176809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071942"/>
            <a:ext cx="252972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SS8510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6" y="1142984"/>
            <a:ext cx="1681325" cy="198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Кулинар\Pictures\красна ха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14884"/>
            <a:ext cx="2513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b="1" dirty="0">
                <a:solidFill>
                  <a:srgbClr val="C00000"/>
                </a:solidFill>
              </a:rPr>
              <a:t>Практика на предприятии – более 140 предприятий </a:t>
            </a:r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1413164" cy="141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1428736"/>
            <a:ext cx="2411760" cy="964704"/>
          </a:xfrm>
          <a:prstGeom prst="rect">
            <a:avLst/>
          </a:prstGeom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643050"/>
            <a:ext cx="2616188" cy="84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Кулинар\Pictures\своя-компан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2571744"/>
            <a:ext cx="1905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2" y="2357430"/>
            <a:ext cx="2143125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00372"/>
            <a:ext cx="2132961" cy="13029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500174"/>
            <a:ext cx="2411760" cy="9647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2857496"/>
            <a:ext cx="1767641" cy="964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4572008"/>
            <a:ext cx="1590669" cy="159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Кулинар\Pictures\iCAXQJ8PM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643174" y="4143380"/>
            <a:ext cx="2428875" cy="1619250"/>
          </a:xfrm>
          <a:prstGeom prst="rect">
            <a:avLst/>
          </a:prstGeom>
          <a:noFill/>
        </p:spPr>
      </p:pic>
      <p:pic>
        <p:nvPicPr>
          <p:cNvPr id="15" name="Picture 14" descr="C:\Users\Кулинар\Pictures\truffaldin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694" y="3286124"/>
            <a:ext cx="12858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Users\мвидео\Downloads\сама не знаю что\лого Кулинар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00863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гордость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b="1" dirty="0">
                <a:solidFill>
                  <a:srgbClr val="002060"/>
                </a:solidFill>
              </a:rPr>
              <a:t>Более 100 человек становятся призёрами конкурсов профессионального мастерства  ежегодно.  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мвидео\Downloads\сама не знаю что\лого Кулин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1600863" cy="1357298"/>
          </a:xfrm>
          <a:prstGeom prst="rect">
            <a:avLst/>
          </a:prstGeom>
          <a:noFill/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428868"/>
            <a:ext cx="2979734" cy="290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2786058"/>
            <a:ext cx="3273608" cy="33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987176"/>
            <a:ext cx="2930442" cy="287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видео\Desktop\успешный-счаст-ивый-шеф-повар-ержа-меню-на-бе-изне-87895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428868"/>
            <a:ext cx="2449138" cy="332346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Достойное будущее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873752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dirty="0">
                <a:solidFill>
                  <a:srgbClr val="002060"/>
                </a:solidFill>
              </a:rPr>
              <a:t>Высокий уровень заработной платы.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Перспектива карьерного роста.</a:t>
            </a:r>
          </a:p>
          <a:p>
            <a:r>
              <a:rPr lang="ru-RU" sz="2900" b="1" dirty="0" err="1">
                <a:solidFill>
                  <a:srgbClr val="002060"/>
                </a:solidFill>
              </a:rPr>
              <a:t>Востребованность</a:t>
            </a:r>
            <a:r>
              <a:rPr lang="ru-RU" sz="2900" b="1" dirty="0">
                <a:solidFill>
                  <a:srgbClr val="002060"/>
                </a:solidFill>
              </a:rPr>
              <a:t>  на рынке труда.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Молодёжные , дружные коллективы.</a:t>
            </a:r>
          </a:p>
          <a:p>
            <a:r>
              <a:rPr lang="ru-RU" sz="2900" b="1" dirty="0">
                <a:solidFill>
                  <a:srgbClr val="002060"/>
                </a:solidFill>
              </a:rPr>
              <a:t>Возможность подработки в период студенчества.</a:t>
            </a:r>
          </a:p>
          <a:p>
            <a:endParaRPr lang="ru-RU" dirty="0"/>
          </a:p>
          <a:p>
            <a:pPr algn="ctr"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Мы готовим </a:t>
            </a:r>
            <a:endParaRPr lang="en-US" sz="4000" b="1" i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профессионалов </a:t>
            </a:r>
            <a:endParaRPr lang="en-US" sz="4000" b="1" i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высокого уровня!</a:t>
            </a:r>
          </a:p>
        </p:txBody>
      </p:sp>
      <p:pic>
        <p:nvPicPr>
          <p:cNvPr id="4" name="Picture 2" descr="C:\Users\мвидео\Downloads\сама не знаю что\лого Кулин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1600863" cy="135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65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Century Schoolbook</vt:lpstr>
      <vt:lpstr>Times New Roman</vt:lpstr>
      <vt:lpstr>Wingdings</vt:lpstr>
      <vt:lpstr>Wingdings 2</vt:lpstr>
      <vt:lpstr>Эркер</vt:lpstr>
      <vt:lpstr>Практика – от студента к профессионалу!</vt:lpstr>
      <vt:lpstr>Учебная практика в техникуме </vt:lpstr>
      <vt:lpstr>Практика на предприятии – более 140 предприятий </vt:lpstr>
      <vt:lpstr> Наша гордость </vt:lpstr>
      <vt:lpstr>Достойное будущее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– от студента к профессионалу!</dc:title>
  <dc:creator>мвидео</dc:creator>
  <cp:lastModifiedBy>bugue</cp:lastModifiedBy>
  <cp:revision>9</cp:revision>
  <dcterms:created xsi:type="dcterms:W3CDTF">2020-05-06T05:18:59Z</dcterms:created>
  <dcterms:modified xsi:type="dcterms:W3CDTF">2020-05-06T08:23:38Z</dcterms:modified>
</cp:coreProperties>
</file>