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72" r:id="rId4"/>
    <p:sldId id="273" r:id="rId5"/>
    <p:sldId id="278" r:id="rId6"/>
    <p:sldId id="285" r:id="rId7"/>
    <p:sldId id="279" r:id="rId8"/>
    <p:sldId id="281" r:id="rId9"/>
    <p:sldId id="282" r:id="rId10"/>
    <p:sldId id="283" r:id="rId11"/>
    <p:sldId id="276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101" d="100"/>
          <a:sy n="101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общего и профессионального образования Свердловской области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 профессиональное образовательное учреждение Свердловской области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«Техникум индустрии  питания и услуг  «Кулинар»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(ГАПОУ СО «ТИПУ «Кулинар»)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2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1714488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инфраструктуры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ГАПОУ СО «ТИПУ «Кулинар»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механизмов методического сопровождения олимпиад профессионального мастерства»</a:t>
            </a:r>
          </a:p>
          <a:p>
            <a:pPr algn="r">
              <a:buNone/>
            </a:pPr>
            <a:endParaRPr lang="ru-RU" sz="2800" b="1" dirty="0" smtClean="0"/>
          </a:p>
          <a:p>
            <a:pPr algn="r">
              <a:buNone/>
            </a:pPr>
            <a:endParaRPr lang="ru-RU" sz="2800" b="1" dirty="0" smtClean="0"/>
          </a:p>
          <a:p>
            <a:pPr algn="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УПР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Костромина С.Е.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 </a:t>
            </a:r>
            <a:r>
              <a:rPr lang="ru-RU" dirty="0" smtClean="0">
                <a:solidFill>
                  <a:srgbClr val="002060"/>
                </a:solidFill>
              </a:rPr>
              <a:t>Организация и проведение на базе техникума отборочных чемпионатов «Молодые профессионалы» по стандартам </a:t>
            </a:r>
            <a:r>
              <a:rPr lang="en-US" dirty="0" err="1" smtClean="0">
                <a:solidFill>
                  <a:srgbClr val="002060"/>
                </a:solidFill>
              </a:rPr>
              <a:t>WorldSkills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 Организация региональных чемпионатах «Молодые профессионалы» по стандартам </a:t>
            </a:r>
            <a:r>
              <a:rPr lang="en-US" dirty="0" err="1" smtClean="0">
                <a:solidFill>
                  <a:srgbClr val="002060"/>
                </a:solidFill>
              </a:rPr>
              <a:t>WorldSkills</a:t>
            </a:r>
            <a:r>
              <a:rPr lang="ru-RU" dirty="0" smtClean="0">
                <a:solidFill>
                  <a:srgbClr val="002060"/>
                </a:solidFill>
              </a:rPr>
              <a:t> на базе </a:t>
            </a:r>
            <a:r>
              <a:rPr lang="ru-RU" dirty="0" err="1" smtClean="0">
                <a:solidFill>
                  <a:srgbClr val="002060"/>
                </a:solidFill>
              </a:rPr>
              <a:t>Техниикума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 Подготовка и участие в чемпионате профессионального мастерства для обучающихся с инвалидностью </a:t>
            </a:r>
            <a:r>
              <a:rPr lang="ru-RU" dirty="0" err="1" smtClean="0">
                <a:solidFill>
                  <a:srgbClr val="002060"/>
                </a:solidFill>
              </a:rPr>
              <a:t>Аbilympics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4. Организация и проведение областных этапов Всероссийской олимпиады профессионального мастерства по укрупненным группам специальностей;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5. Организация и проведение олимпиады профессионального мастерства по программам подготовки квалифицированных рабочих и служащих;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6. Развитие материально-технической базы техникума в соответствии с инфраструктурными листами (стандарты  </a:t>
            </a:r>
            <a:r>
              <a:rPr lang="en-US" dirty="0" err="1" smtClean="0">
                <a:solidFill>
                  <a:srgbClr val="002060"/>
                </a:solidFill>
              </a:rPr>
              <a:t>WorldSkills</a:t>
            </a:r>
            <a:r>
              <a:rPr lang="ru-RU" dirty="0" smtClean="0">
                <a:solidFill>
                  <a:srgbClr val="002060"/>
                </a:solidFill>
              </a:rPr>
              <a:t>), требованиями ФГОС СПО, профессиональных стандартов;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7. Ежегодное участие в выставочных </a:t>
            </a:r>
            <a:r>
              <a:rPr lang="ru-RU" dirty="0" err="1" smtClean="0">
                <a:solidFill>
                  <a:srgbClr val="002060"/>
                </a:solidFill>
              </a:rPr>
              <a:t>профориентационных</a:t>
            </a:r>
            <a:r>
              <a:rPr lang="ru-RU" dirty="0" smtClean="0">
                <a:solidFill>
                  <a:srgbClr val="002060"/>
                </a:solidFill>
              </a:rPr>
              <a:t> мероприятиях.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достижения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5043509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9" descr="C:\Users\User\AppData\Local\Temp\HamsterArc{c10784d9-3552-4f1a-ad8d-041334df99f6}\IMG_2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02232">
            <a:off x="619821" y="1482754"/>
            <a:ext cx="2864652" cy="186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" descr="C:\Users\User\Documents\Бугуева\Отбор ведущих\ФОТО\image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2911">
            <a:off x="5622506" y="568431"/>
            <a:ext cx="1785950" cy="233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 descr="C:\Users\User\AppData\Local\Temp\HamsterArc{91e6f6e8-086a-4e45-b89b-6a65764ab0e8}\IMG_23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56093">
            <a:off x="1021034" y="3750986"/>
            <a:ext cx="1974235" cy="246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Кулинар\Documents\мои документы\фотографии\барбекю 17г\AD0KbrS3Uw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786322"/>
            <a:ext cx="2428860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Кулинар\Documents\сканы\сканы 2017г\казань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19154">
            <a:off x="7000183" y="3686425"/>
            <a:ext cx="1875230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Кулинар\Documents\мои документы\фотографии\WorldSkills Russia Молодые профессионалы 2018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428868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улинар\Pictures\0021-021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https://om-saratov.ru/files/pages/49077/14954414330_22_may_2017_i49077_v_kolledje_sgtu_vyberut_pob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272" y="285729"/>
            <a:ext cx="6075372" cy="605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Цель-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Создание условий для освоения обучающимися различных типов деятельности с целью его саморазвития, самоопределения, для задания его личной жизненной траектории.</a:t>
            </a:r>
          </a:p>
          <a:p>
            <a:pPr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–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Повышение интереса студентов к своей специальности и ее социальной значимости. Расширение круга умений по выбранной специальности и формирование профессиональных компетенций. Совершенствование навыков самостоятельной работы и развитие профессионального мышления. Развивать способности самостоятельно и эффективно решать проблемы в области профессиональной деятельности. Проверка профессиональной готовности будущего специалиста к самостоятельной трудовой деятельности.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выпускников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могут быстро адаптироваться к изменениям в обществе;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используют в работе новейшие образовательные технологии;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могут в полной мере проводить анализ собственной профессиональной деятельности.</a:t>
            </a:r>
          </a:p>
          <a:p>
            <a:endParaRPr lang="ru-RU" dirty="0"/>
          </a:p>
        </p:txBody>
      </p:sp>
      <p:pic>
        <p:nvPicPr>
          <p:cNvPr id="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Кулинар\Pictures\Vidy-adaptatsii-person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643446"/>
            <a:ext cx="3143272" cy="209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Мотивация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Эффективными формами самореализации и самосовершенствования студентов являются олимпиады профессионального мастерства, фестивали,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конкурсы профессионального мастерства, проектная деятельность, учебные и производственные практики и т. д.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Кулинар\Pictures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643182"/>
            <a:ext cx="4257676" cy="239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проведения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этап. Планирование конкурса;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этап. Создание оргкомитета;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этап. Материально - техническое обеспечение конкурса профессионального мастерства;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этап. Разработка документов;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этап. Программа конкурса;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этап. Организация сопутствующих мероприятий: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этап. Проведение конкурса </a:t>
            </a:r>
          </a:p>
          <a:p>
            <a:endParaRPr lang="ru-RU" dirty="0"/>
          </a:p>
        </p:txBody>
      </p:sp>
      <p:pic>
        <p:nvPicPr>
          <p:cNvPr id="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Public\Documents\Downloads\Дельфийские игры\фо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подходы к организации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ГАПОУ СО «ТИПУ «Кулинар» сложилась многолетняя практика проведения профессионально ориентированных мероприятий, где конкурсы профессионального мастерства – традиция. </a:t>
            </a:r>
          </a:p>
          <a:p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введением стандартов ФГОС, Профессиональных стандартов, стандартов WSR проведение олимпиады профессионального мастерства  приобрела новые формы.</a:t>
            </a:r>
          </a:p>
          <a:p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Пересмотрены подходы к организации конкурса профессионального мастерства с использованием методики </a:t>
            </a:r>
            <a:r>
              <a:rPr lang="ru-RU" sz="3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Олимпиада профессионального мастерства – это одна из наиболее действенных форм внеурочной работы в целях повышения уровня профессиональной подготовки обучающихся, развития и </a:t>
            </a:r>
            <a:r>
              <a:rPr lang="ru-RU" sz="3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популязации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специальности. </a:t>
            </a:r>
          </a:p>
          <a:p>
            <a:endParaRPr lang="ru-RU" dirty="0"/>
          </a:p>
        </p:txBody>
      </p:sp>
      <p:pic>
        <p:nvPicPr>
          <p:cNvPr id="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Конкурсное движение – это планомерный процесс, должен начинаться заблаговременно. Это обеспечит больший охват участников, высокое качество подготовки и сознательное ответственное отношение обучающихся, осознание необходимости (мотивационная составляющая) участия в конкурсах профессионального мастерства.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Цель программы развития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обучающихся, педагогических работников и работодателей в чемпионатное движение «Молодые профессионалы» и Всероссийские олимпиады профессионального мастерства.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491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Министерство общего и профессионального образования Свердловской области Государственное автономное  профессиональное образовательное учреждение Свердловской области «Техникум индустрии  питания и услуг  «Кулинар» (ГАПОУ СО «ТИПУ «Кулинар»)  </vt:lpstr>
      <vt:lpstr>Презентация PowerPoint</vt:lpstr>
      <vt:lpstr>Цели и задачи </vt:lpstr>
      <vt:lpstr>Проблемы выпускников </vt:lpstr>
      <vt:lpstr>Мотивация </vt:lpstr>
      <vt:lpstr>Этапы проведения </vt:lpstr>
      <vt:lpstr>Новые подходы к организации </vt:lpstr>
      <vt:lpstr>Планирование </vt:lpstr>
      <vt:lpstr>   Цель программы развития </vt:lpstr>
      <vt:lpstr>Задачи программы</vt:lpstr>
      <vt:lpstr>Наши достижения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Кулинар</dc:creator>
  <cp:lastModifiedBy>User</cp:lastModifiedBy>
  <cp:revision>108</cp:revision>
  <dcterms:created xsi:type="dcterms:W3CDTF">2018-05-23T09:22:32Z</dcterms:created>
  <dcterms:modified xsi:type="dcterms:W3CDTF">2018-08-29T04:28:48Z</dcterms:modified>
</cp:coreProperties>
</file>