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07" r:id="rId2"/>
  </p:sldMasterIdLst>
  <p:notesMasterIdLst>
    <p:notesMasterId r:id="rId29"/>
  </p:notesMasterIdLst>
  <p:sldIdLst>
    <p:sldId id="256" r:id="rId3"/>
    <p:sldId id="290" r:id="rId4"/>
    <p:sldId id="291" r:id="rId5"/>
    <p:sldId id="292" r:id="rId6"/>
    <p:sldId id="269" r:id="rId7"/>
    <p:sldId id="278" r:id="rId8"/>
    <p:sldId id="257" r:id="rId9"/>
    <p:sldId id="260" r:id="rId10"/>
    <p:sldId id="300" r:id="rId11"/>
    <p:sldId id="301" r:id="rId12"/>
    <p:sldId id="302" r:id="rId13"/>
    <p:sldId id="303" r:id="rId14"/>
    <p:sldId id="299" r:id="rId15"/>
    <p:sldId id="304" r:id="rId16"/>
    <p:sldId id="305" r:id="rId17"/>
    <p:sldId id="280" r:id="rId18"/>
    <p:sldId id="285" r:id="rId19"/>
    <p:sldId id="287" r:id="rId20"/>
    <p:sldId id="288" r:id="rId21"/>
    <p:sldId id="294" r:id="rId22"/>
    <p:sldId id="295" r:id="rId23"/>
    <p:sldId id="289" r:id="rId24"/>
    <p:sldId id="274" r:id="rId25"/>
    <p:sldId id="296" r:id="rId26"/>
    <p:sldId id="258" r:id="rId27"/>
    <p:sldId id="270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CC"/>
    <a:srgbClr val="3366FF"/>
    <a:srgbClr val="00FF00"/>
    <a:srgbClr val="FF33CC"/>
    <a:srgbClr val="66FF66"/>
    <a:srgbClr val="FFFF66"/>
    <a:srgbClr val="00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86377" autoAdjust="0"/>
  </p:normalViewPr>
  <p:slideViewPr>
    <p:cSldViewPr>
      <p:cViewPr>
        <p:scale>
          <a:sx n="66" d="100"/>
          <a:sy n="66" d="100"/>
        </p:scale>
        <p:origin x="-107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7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16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800576"/>
        <c:axId val="218313856"/>
      </c:barChart>
      <c:catAx>
        <c:axId val="20980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8313856"/>
        <c:crosses val="autoZero"/>
        <c:auto val="1"/>
        <c:lblAlgn val="ctr"/>
        <c:lblOffset val="100"/>
        <c:noMultiLvlLbl val="0"/>
      </c:catAx>
      <c:valAx>
        <c:axId val="218313856"/>
        <c:scaling>
          <c:orientation val="minMax"/>
          <c:max val="18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0980057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53D9B-EEFF-46AC-9836-476A7A27F9F2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7A33D6C-9C95-4E03-B771-0A441CD2BB1F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В рамках образовательной программы ведется сотрудничество</a:t>
          </a:r>
          <a:endParaRPr lang="ru-RU" sz="1800" dirty="0">
            <a:solidFill>
              <a:schemeClr val="tx1"/>
            </a:solidFill>
          </a:endParaRPr>
        </a:p>
      </dgm:t>
    </dgm:pt>
    <dgm:pt modelId="{92484887-EB4F-46E5-B663-E1D86F6DD088}" type="parTrans" cxnId="{D6A81EAE-5C22-4B9B-9FD0-3EC545946898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F8EFB81C-32D1-49FC-8F94-2E1C3981AAD8}" type="sibTrans" cxnId="{D6A81EAE-5C22-4B9B-9FD0-3EC545946898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432E7492-F7FF-455F-931C-60557A7CAA13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</a:rPr>
            <a:t>Геологический музей</a:t>
          </a:r>
          <a:endParaRPr lang="ru-RU" sz="1800" dirty="0">
            <a:solidFill>
              <a:schemeClr val="bg1"/>
            </a:solidFill>
          </a:endParaRPr>
        </a:p>
      </dgm:t>
    </dgm:pt>
    <dgm:pt modelId="{C332FB6A-880C-4C77-9FED-33C123CB3B8F}" type="parTrans" cxnId="{F4C7F2BE-8F65-4083-A79F-F14BA65A30BC}">
      <dgm:prSet custT="1"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225E716D-05FB-4B03-9A02-FB0D2A4F2D6C}" type="sibTrans" cxnId="{F4C7F2BE-8F65-4083-A79F-F14BA65A30BC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D8D258B7-E038-4BB1-84DC-2548FD0E3D38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Информационный центр Атомной Энергетики</a:t>
          </a:r>
          <a:endParaRPr lang="ru-RU" sz="1800" dirty="0">
            <a:solidFill>
              <a:schemeClr val="tx1"/>
            </a:solidFill>
          </a:endParaRPr>
        </a:p>
      </dgm:t>
    </dgm:pt>
    <dgm:pt modelId="{E64C4CC7-71A6-403F-96CA-3A7AEECBDDF0}" type="parTrans" cxnId="{4ACE47C2-75BC-4A87-B67D-C74D9D4F89CF}">
      <dgm:prSet custT="1"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5F37D83D-9825-4FE8-8C39-259C132FA9BB}" type="sibTrans" cxnId="{4ACE47C2-75BC-4A87-B67D-C74D9D4F89CF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03D01532-D2FF-484A-AE8E-A144510B4E14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Областной музей медицины</a:t>
          </a:r>
          <a:endParaRPr lang="ru-RU" sz="1800" dirty="0">
            <a:solidFill>
              <a:schemeClr val="tx1"/>
            </a:solidFill>
          </a:endParaRPr>
        </a:p>
      </dgm:t>
    </dgm:pt>
    <dgm:pt modelId="{CF255BD3-5EB3-4B37-8CE2-5EC721A6C59A}" type="parTrans" cxnId="{411BCB64-007F-4A73-8952-798384BE09FC}">
      <dgm:prSet custT="1"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E2804D66-D815-4571-9C81-2E7AAE917071}" type="sibTrans" cxnId="{411BCB64-007F-4A73-8952-798384BE09FC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60C7B3DF-1E09-481F-B50D-67DA7E55063A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Городской экологический центр</a:t>
          </a:r>
        </a:p>
      </dgm:t>
    </dgm:pt>
    <dgm:pt modelId="{785F7CDC-780B-4FD4-85AD-C28414523632}" type="parTrans" cxnId="{C4095F05-CC08-4C00-A1C4-B42A8A630E06}">
      <dgm:prSet custT="1"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EEAEC3D0-7D66-4E39-BC47-9A0AA7BA8322}" type="sibTrans" cxnId="{C4095F05-CC08-4C00-A1C4-B42A8A630E06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ECA5C57D-1848-4ECA-8A43-91996562A905}">
      <dgm:prSet custT="1"/>
      <dgm:spPr/>
      <dgm:t>
        <a:bodyPr/>
        <a:lstStyle/>
        <a:p>
          <a:pPr algn="ctr"/>
          <a:endParaRPr lang="ru-RU" sz="1800" dirty="0">
            <a:solidFill>
              <a:schemeClr val="tx1"/>
            </a:solidFill>
          </a:endParaRPr>
        </a:p>
      </dgm:t>
    </dgm:pt>
    <dgm:pt modelId="{898D74E6-E419-4542-9D5A-16E8981950C0}">
      <dgm:prSet phldrT="[Текст]" custT="1"/>
      <dgm:spPr/>
      <dgm:t>
        <a:bodyPr/>
        <a:lstStyle/>
        <a:p>
          <a:pPr algn="ctr"/>
          <a:endParaRPr lang="ru-RU" sz="1800" dirty="0" smtClean="0">
            <a:solidFill>
              <a:schemeClr val="tx1"/>
            </a:solidFill>
          </a:endParaRPr>
        </a:p>
        <a:p>
          <a:pPr algn="ctr"/>
          <a:r>
            <a:rPr lang="ru-RU" sz="1800" dirty="0" smtClean="0">
              <a:solidFill>
                <a:schemeClr val="tx1"/>
              </a:solidFill>
            </a:rPr>
            <a:t>Областной СПИД-центр</a:t>
          </a:r>
          <a:endParaRPr lang="ru-RU" sz="1800" dirty="0">
            <a:solidFill>
              <a:schemeClr val="tx1"/>
            </a:solidFill>
          </a:endParaRPr>
        </a:p>
      </dgm:t>
    </dgm:pt>
    <dgm:pt modelId="{34A1505D-0D2A-469F-9820-DCE1FB1421E3}" type="sibTrans" cxnId="{73995F3A-C743-4236-A943-890D73FCA5E5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8625950A-5946-4223-9E8C-13B087D67612}" type="parTrans" cxnId="{73995F3A-C743-4236-A943-890D73FCA5E5}">
      <dgm:prSet custT="1"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C796870C-2FE2-4AC2-AB3B-F8F5A67E5332}" type="sibTrans" cxnId="{987F7B77-A3F1-4ADF-A5DC-79D53D4C57CF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E55DC7E0-074B-45AE-889E-578B773F03F2}" type="parTrans" cxnId="{987F7B77-A3F1-4ADF-A5DC-79D53D4C57CF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D25492B3-54EA-409C-BAFA-8A63F97B801C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Екатеринбургский зоопарк</a:t>
          </a:r>
          <a:endParaRPr lang="en-US" sz="1800" dirty="0" smtClean="0">
            <a:solidFill>
              <a:schemeClr val="tx1"/>
            </a:solidFill>
          </a:endParaRPr>
        </a:p>
      </dgm:t>
    </dgm:pt>
    <dgm:pt modelId="{75B5944C-3998-4C3B-8CF5-B937254E901F}" type="parTrans" cxnId="{651D0124-518A-4904-BED6-AD4E47CFADEC}">
      <dgm:prSet custT="1"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F045CAEC-B9AF-4178-9153-160F5C08D74E}" type="sibTrans" cxnId="{651D0124-518A-4904-BED6-AD4E47CFADEC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E44D48AE-BB34-48CF-BE89-8F9234EC1A00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Дворец Молодежи</a:t>
          </a:r>
        </a:p>
      </dgm:t>
    </dgm:pt>
    <dgm:pt modelId="{ABF1CDCE-04CA-4636-A77F-FB30D241D16B}" type="parTrans" cxnId="{CADB728C-5E52-41BC-8DA4-1B78572ACBD4}">
      <dgm:prSet custT="1"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510C1A3E-9C07-4166-97BD-BF24EEC56E20}" type="sibTrans" cxnId="{CADB728C-5E52-41BC-8DA4-1B78572ACBD4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42DBC2F9-6650-402B-99C9-7EA6C647A364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</a:rPr>
            <a:t>Ельцин Центр</a:t>
          </a:r>
        </a:p>
      </dgm:t>
    </dgm:pt>
    <dgm:pt modelId="{4882BF39-15FC-4F08-A3DE-9BDB4F52EB6A}" type="parTrans" cxnId="{7834A1E8-3709-4EFF-800C-9B8E9C88C1EE}">
      <dgm:prSet custT="1"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096C4A73-CB0F-4E81-BF62-6C0210A045F8}" type="sibTrans" cxnId="{7834A1E8-3709-4EFF-800C-9B8E9C88C1EE}">
      <dgm:prSet/>
      <dgm:spPr/>
      <dgm:t>
        <a:bodyPr/>
        <a:lstStyle/>
        <a:p>
          <a:pPr algn="ctr"/>
          <a:endParaRPr lang="ru-RU" sz="1800">
            <a:solidFill>
              <a:schemeClr val="tx1"/>
            </a:solidFill>
          </a:endParaRPr>
        </a:p>
      </dgm:t>
    </dgm:pt>
    <dgm:pt modelId="{D54D6BB0-87E5-4EC7-833E-A2B615F48703}" type="pres">
      <dgm:prSet presAssocID="{39F53D9B-EEFF-46AC-9836-476A7A27F9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9AB1C4-9E77-4701-A724-AA2F96383DC0}" type="pres">
      <dgm:prSet presAssocID="{C7A33D6C-9C95-4E03-B771-0A441CD2BB1F}" presName="centerShape" presStyleLbl="node0" presStyleIdx="0" presStyleCnt="1" custScaleX="231682" custScaleY="116037"/>
      <dgm:spPr/>
      <dgm:t>
        <a:bodyPr/>
        <a:lstStyle/>
        <a:p>
          <a:endParaRPr lang="ru-RU"/>
        </a:p>
      </dgm:t>
    </dgm:pt>
    <dgm:pt modelId="{E18E9FFA-7FF9-4EE7-8B7B-2E1164B3403A}" type="pres">
      <dgm:prSet presAssocID="{8625950A-5946-4223-9E8C-13B087D67612}" presName="parTrans" presStyleLbl="sibTrans2D1" presStyleIdx="0" presStyleCnt="8"/>
      <dgm:spPr/>
      <dgm:t>
        <a:bodyPr/>
        <a:lstStyle/>
        <a:p>
          <a:endParaRPr lang="ru-RU"/>
        </a:p>
      </dgm:t>
    </dgm:pt>
    <dgm:pt modelId="{BDB1C3A3-9F7D-4CA7-9314-D819277A1A67}" type="pres">
      <dgm:prSet presAssocID="{8625950A-5946-4223-9E8C-13B087D6761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8366998-937D-4521-9124-CE300D6CCAF5}" type="pres">
      <dgm:prSet presAssocID="{898D74E6-E419-4542-9D5A-16E8981950C0}" presName="node" presStyleLbl="node1" presStyleIdx="0" presStyleCnt="8" custScaleX="166672" custRadScaleRad="108978" custRadScaleInc="4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7407A-CD9D-42FB-A663-7A116C57F6DA}" type="pres">
      <dgm:prSet presAssocID="{785F7CDC-780B-4FD4-85AD-C28414523632}" presName="parTrans" presStyleLbl="sibTrans2D1" presStyleIdx="1" presStyleCnt="8"/>
      <dgm:spPr/>
      <dgm:t>
        <a:bodyPr/>
        <a:lstStyle/>
        <a:p>
          <a:endParaRPr lang="ru-RU"/>
        </a:p>
      </dgm:t>
    </dgm:pt>
    <dgm:pt modelId="{AE142E1D-0ABB-4D08-AAE7-C12807F2E35D}" type="pres">
      <dgm:prSet presAssocID="{785F7CDC-780B-4FD4-85AD-C28414523632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01D9344F-3973-4996-BDC1-0A69AD8BF64C}" type="pres">
      <dgm:prSet presAssocID="{60C7B3DF-1E09-481F-B50D-67DA7E55063A}" presName="node" presStyleLbl="node1" presStyleIdx="1" presStyleCnt="8" custScaleX="205364" custRadScaleRad="143494" custRadScaleInc="7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71D3D-C6C0-4B8A-BBD3-5B30DEF48DF1}" type="pres">
      <dgm:prSet presAssocID="{4882BF39-15FC-4F08-A3DE-9BDB4F52EB6A}" presName="parTrans" presStyleLbl="sibTrans2D1" presStyleIdx="2" presStyleCnt="8"/>
      <dgm:spPr/>
      <dgm:t>
        <a:bodyPr/>
        <a:lstStyle/>
        <a:p>
          <a:endParaRPr lang="ru-RU"/>
        </a:p>
      </dgm:t>
    </dgm:pt>
    <dgm:pt modelId="{DED0AF76-2081-4C47-AF93-0E26DEEE91F2}" type="pres">
      <dgm:prSet presAssocID="{4882BF39-15FC-4F08-A3DE-9BDB4F52EB6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751C2065-D53C-4B37-B83E-5D21BB4DC7D5}" type="pres">
      <dgm:prSet presAssocID="{42DBC2F9-6650-402B-99C9-7EA6C647A364}" presName="node" presStyleLbl="node1" presStyleIdx="2" presStyleCnt="8" custScaleX="194958" custRadScaleRad="144439" custRadScaleInc="2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54FDB-3A76-43CE-B8A4-235762934F4E}" type="pres">
      <dgm:prSet presAssocID="{C332FB6A-880C-4C77-9FED-33C123CB3B8F}" presName="parTrans" presStyleLbl="sibTrans2D1" presStyleIdx="3" presStyleCnt="8"/>
      <dgm:spPr/>
      <dgm:t>
        <a:bodyPr/>
        <a:lstStyle/>
        <a:p>
          <a:endParaRPr lang="ru-RU"/>
        </a:p>
      </dgm:t>
    </dgm:pt>
    <dgm:pt modelId="{5514FA41-DB56-47BD-8CD4-52F74A98F764}" type="pres">
      <dgm:prSet presAssocID="{C332FB6A-880C-4C77-9FED-33C123CB3B8F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B3C65971-1F80-4BA7-A086-75BB942F8766}" type="pres">
      <dgm:prSet presAssocID="{432E7492-F7FF-455F-931C-60557A7CAA13}" presName="node" presStyleLbl="node1" presStyleIdx="3" presStyleCnt="8" custScaleX="217035" custRadScaleRad="149692" custRadScaleInc="-35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A8FEC-CDE5-4C9A-9994-4516E3E64352}" type="pres">
      <dgm:prSet presAssocID="{ABF1CDCE-04CA-4636-A77F-FB30D241D16B}" presName="parTrans" presStyleLbl="sibTrans2D1" presStyleIdx="4" presStyleCnt="8"/>
      <dgm:spPr/>
      <dgm:t>
        <a:bodyPr/>
        <a:lstStyle/>
        <a:p>
          <a:endParaRPr lang="ru-RU"/>
        </a:p>
      </dgm:t>
    </dgm:pt>
    <dgm:pt modelId="{1266BFB4-FEE7-4709-90FB-4A8562ACD406}" type="pres">
      <dgm:prSet presAssocID="{ABF1CDCE-04CA-4636-A77F-FB30D241D16B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9B3106D6-648D-4015-853E-A28ABE253D01}" type="pres">
      <dgm:prSet presAssocID="{E44D48AE-BB34-48CF-BE89-8F9234EC1A00}" presName="node" presStyleLbl="node1" presStyleIdx="4" presStyleCnt="8" custScaleX="158121" custRadScaleRad="106012" custRadScaleInc="-27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F75BE-DB1B-40AE-95F8-4555068E476B}" type="pres">
      <dgm:prSet presAssocID="{E64C4CC7-71A6-403F-96CA-3A7AEECBDDF0}" presName="parTrans" presStyleLbl="sibTrans2D1" presStyleIdx="5" presStyleCnt="8"/>
      <dgm:spPr/>
      <dgm:t>
        <a:bodyPr/>
        <a:lstStyle/>
        <a:p>
          <a:endParaRPr lang="ru-RU"/>
        </a:p>
      </dgm:t>
    </dgm:pt>
    <dgm:pt modelId="{F06B7100-85E8-4AD7-9B8D-D64F6FDC6398}" type="pres">
      <dgm:prSet presAssocID="{E64C4CC7-71A6-403F-96CA-3A7AEECBDDF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47FE168B-3AFE-471D-917C-91E32A0C7106}" type="pres">
      <dgm:prSet presAssocID="{D8D258B7-E038-4BB1-84DC-2548FD0E3D38}" presName="node" presStyleLbl="node1" presStyleIdx="5" presStyleCnt="8" custScaleX="239021" custScaleY="119201" custRadScaleRad="140415" custRadScaleInc="26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43ECB-A7E5-467E-BDA8-2E04189D68D3}" type="pres">
      <dgm:prSet presAssocID="{75B5944C-3998-4C3B-8CF5-B937254E901F}" presName="parTrans" presStyleLbl="sibTrans2D1" presStyleIdx="6" presStyleCnt="8"/>
      <dgm:spPr/>
      <dgm:t>
        <a:bodyPr/>
        <a:lstStyle/>
        <a:p>
          <a:endParaRPr lang="ru-RU"/>
        </a:p>
      </dgm:t>
    </dgm:pt>
    <dgm:pt modelId="{DF727B58-95FB-46BF-AFC4-75E174D4D99E}" type="pres">
      <dgm:prSet presAssocID="{75B5944C-3998-4C3B-8CF5-B937254E901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BA4D294-CAC5-4975-A3BC-4BEE1140D031}" type="pres">
      <dgm:prSet presAssocID="{D25492B3-54EA-409C-BAFA-8A63F97B801C}" presName="node" presStyleLbl="node1" presStyleIdx="6" presStyleCnt="8" custScaleX="195467" custRadScaleRad="139759" custRadScaleInc="-21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ED665-5C27-41D3-B088-F5571826E7E2}" type="pres">
      <dgm:prSet presAssocID="{CF255BD3-5EB3-4B37-8CE2-5EC721A6C59A}" presName="parTrans" presStyleLbl="sibTrans2D1" presStyleIdx="7" presStyleCnt="8"/>
      <dgm:spPr/>
      <dgm:t>
        <a:bodyPr/>
        <a:lstStyle/>
        <a:p>
          <a:endParaRPr lang="ru-RU"/>
        </a:p>
      </dgm:t>
    </dgm:pt>
    <dgm:pt modelId="{9AB90F43-7622-477D-B6FE-3A226B245C12}" type="pres">
      <dgm:prSet presAssocID="{CF255BD3-5EB3-4B37-8CE2-5EC721A6C59A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A1110A5C-7EC1-46E4-9A37-98B8BABA6FED}" type="pres">
      <dgm:prSet presAssocID="{03D01532-D2FF-484A-AE8E-A144510B4E14}" presName="node" presStyleLbl="node1" presStyleIdx="7" presStyleCnt="8" custScaleX="211702" custRadScaleRad="144449" custRadScaleInc="-62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4A1E8-3709-4EFF-800C-9B8E9C88C1EE}" srcId="{C7A33D6C-9C95-4E03-B771-0A441CD2BB1F}" destId="{42DBC2F9-6650-402B-99C9-7EA6C647A364}" srcOrd="2" destOrd="0" parTransId="{4882BF39-15FC-4F08-A3DE-9BDB4F52EB6A}" sibTransId="{096C4A73-CB0F-4E81-BF62-6C0210A045F8}"/>
    <dgm:cxn modelId="{FB7BF256-2B59-457C-9D23-595E5CAE15BE}" type="presOf" srcId="{D25492B3-54EA-409C-BAFA-8A63F97B801C}" destId="{9BA4D294-CAC5-4975-A3BC-4BEE1140D031}" srcOrd="0" destOrd="0" presId="urn:microsoft.com/office/officeart/2005/8/layout/radial5"/>
    <dgm:cxn modelId="{EB1A945E-F0F8-4C67-892A-170E9BD103BB}" type="presOf" srcId="{785F7CDC-780B-4FD4-85AD-C28414523632}" destId="{A457407A-CD9D-42FB-A663-7A116C57F6DA}" srcOrd="0" destOrd="0" presId="urn:microsoft.com/office/officeart/2005/8/layout/radial5"/>
    <dgm:cxn modelId="{26E57BC9-F286-4732-805F-206A015CBC0B}" type="presOf" srcId="{75B5944C-3998-4C3B-8CF5-B937254E901F}" destId="{56A43ECB-A7E5-467E-BDA8-2E04189D68D3}" srcOrd="0" destOrd="0" presId="urn:microsoft.com/office/officeart/2005/8/layout/radial5"/>
    <dgm:cxn modelId="{DE2F715A-E407-4B07-97B7-6A8493C36070}" type="presOf" srcId="{C332FB6A-880C-4C77-9FED-33C123CB3B8F}" destId="{5514FA41-DB56-47BD-8CD4-52F74A98F764}" srcOrd="1" destOrd="0" presId="urn:microsoft.com/office/officeart/2005/8/layout/radial5"/>
    <dgm:cxn modelId="{62543D23-72CB-4079-8B75-7860AE2FA42D}" type="presOf" srcId="{8625950A-5946-4223-9E8C-13B087D67612}" destId="{BDB1C3A3-9F7D-4CA7-9314-D819277A1A67}" srcOrd="1" destOrd="0" presId="urn:microsoft.com/office/officeart/2005/8/layout/radial5"/>
    <dgm:cxn modelId="{C4095F05-CC08-4C00-A1C4-B42A8A630E06}" srcId="{C7A33D6C-9C95-4E03-B771-0A441CD2BB1F}" destId="{60C7B3DF-1E09-481F-B50D-67DA7E55063A}" srcOrd="1" destOrd="0" parTransId="{785F7CDC-780B-4FD4-85AD-C28414523632}" sibTransId="{EEAEC3D0-7D66-4E39-BC47-9A0AA7BA8322}"/>
    <dgm:cxn modelId="{93BE412F-F630-46CB-8940-364C27D5306D}" type="presOf" srcId="{4882BF39-15FC-4F08-A3DE-9BDB4F52EB6A}" destId="{DED0AF76-2081-4C47-AF93-0E26DEEE91F2}" srcOrd="1" destOrd="0" presId="urn:microsoft.com/office/officeart/2005/8/layout/radial5"/>
    <dgm:cxn modelId="{053B9C06-2B4A-46B0-A743-787C5A2A2F42}" type="presOf" srcId="{8625950A-5946-4223-9E8C-13B087D67612}" destId="{E18E9FFA-7FF9-4EE7-8B7B-2E1164B3403A}" srcOrd="0" destOrd="0" presId="urn:microsoft.com/office/officeart/2005/8/layout/radial5"/>
    <dgm:cxn modelId="{904BDA17-99BB-4FE8-8689-6674138CD28B}" type="presOf" srcId="{C332FB6A-880C-4C77-9FED-33C123CB3B8F}" destId="{04254FDB-3A76-43CE-B8A4-235762934F4E}" srcOrd="0" destOrd="0" presId="urn:microsoft.com/office/officeart/2005/8/layout/radial5"/>
    <dgm:cxn modelId="{FE05589C-850F-4830-AD79-C853CE09623A}" type="presOf" srcId="{42DBC2F9-6650-402B-99C9-7EA6C647A364}" destId="{751C2065-D53C-4B37-B83E-5D21BB4DC7D5}" srcOrd="0" destOrd="0" presId="urn:microsoft.com/office/officeart/2005/8/layout/radial5"/>
    <dgm:cxn modelId="{CADB728C-5E52-41BC-8DA4-1B78572ACBD4}" srcId="{C7A33D6C-9C95-4E03-B771-0A441CD2BB1F}" destId="{E44D48AE-BB34-48CF-BE89-8F9234EC1A00}" srcOrd="4" destOrd="0" parTransId="{ABF1CDCE-04CA-4636-A77F-FB30D241D16B}" sibTransId="{510C1A3E-9C07-4166-97BD-BF24EEC56E20}"/>
    <dgm:cxn modelId="{7593C2DC-21A4-4BB1-B75E-C572FE204F0A}" type="presOf" srcId="{E64C4CC7-71A6-403F-96CA-3A7AEECBDDF0}" destId="{F06B7100-85E8-4AD7-9B8D-D64F6FDC6398}" srcOrd="1" destOrd="0" presId="urn:microsoft.com/office/officeart/2005/8/layout/radial5"/>
    <dgm:cxn modelId="{6FDD596B-9CA1-432A-82A1-2751D6FFA025}" type="presOf" srcId="{CF255BD3-5EB3-4B37-8CE2-5EC721A6C59A}" destId="{9AB90F43-7622-477D-B6FE-3A226B245C12}" srcOrd="1" destOrd="0" presId="urn:microsoft.com/office/officeart/2005/8/layout/radial5"/>
    <dgm:cxn modelId="{4081408E-DF2C-4010-897D-3C71EBD7387C}" type="presOf" srcId="{E64C4CC7-71A6-403F-96CA-3A7AEECBDDF0}" destId="{B53F75BE-DB1B-40AE-95F8-4555068E476B}" srcOrd="0" destOrd="0" presId="urn:microsoft.com/office/officeart/2005/8/layout/radial5"/>
    <dgm:cxn modelId="{D6C17E57-C992-4368-9CAA-FDEA491277DF}" type="presOf" srcId="{75B5944C-3998-4C3B-8CF5-B937254E901F}" destId="{DF727B58-95FB-46BF-AFC4-75E174D4D99E}" srcOrd="1" destOrd="0" presId="urn:microsoft.com/office/officeart/2005/8/layout/radial5"/>
    <dgm:cxn modelId="{213CCB94-8B3E-4D43-AEB7-9C3EAED911E1}" type="presOf" srcId="{60C7B3DF-1E09-481F-B50D-67DA7E55063A}" destId="{01D9344F-3973-4996-BDC1-0A69AD8BF64C}" srcOrd="0" destOrd="0" presId="urn:microsoft.com/office/officeart/2005/8/layout/radial5"/>
    <dgm:cxn modelId="{D6A81EAE-5C22-4B9B-9FD0-3EC545946898}" srcId="{39F53D9B-EEFF-46AC-9836-476A7A27F9F2}" destId="{C7A33D6C-9C95-4E03-B771-0A441CD2BB1F}" srcOrd="0" destOrd="0" parTransId="{92484887-EB4F-46E5-B663-E1D86F6DD088}" sibTransId="{F8EFB81C-32D1-49FC-8F94-2E1C3981AAD8}"/>
    <dgm:cxn modelId="{7DD645B8-1F0A-4E41-8E96-2003709E4A2B}" type="presOf" srcId="{ABF1CDCE-04CA-4636-A77F-FB30D241D16B}" destId="{1266BFB4-FEE7-4709-90FB-4A8562ACD406}" srcOrd="1" destOrd="0" presId="urn:microsoft.com/office/officeart/2005/8/layout/radial5"/>
    <dgm:cxn modelId="{81BB4BCA-4CDE-41E5-AA9D-3BA0D8DDBE35}" type="presOf" srcId="{ABF1CDCE-04CA-4636-A77F-FB30D241D16B}" destId="{D2BA8FEC-CDE5-4C9A-9994-4516E3E64352}" srcOrd="0" destOrd="0" presId="urn:microsoft.com/office/officeart/2005/8/layout/radial5"/>
    <dgm:cxn modelId="{7609B31C-62D2-4C6B-8F50-D11AA17B3881}" type="presOf" srcId="{D8D258B7-E038-4BB1-84DC-2548FD0E3D38}" destId="{47FE168B-3AFE-471D-917C-91E32A0C7106}" srcOrd="0" destOrd="0" presId="urn:microsoft.com/office/officeart/2005/8/layout/radial5"/>
    <dgm:cxn modelId="{411BCB64-007F-4A73-8952-798384BE09FC}" srcId="{C7A33D6C-9C95-4E03-B771-0A441CD2BB1F}" destId="{03D01532-D2FF-484A-AE8E-A144510B4E14}" srcOrd="7" destOrd="0" parTransId="{CF255BD3-5EB3-4B37-8CE2-5EC721A6C59A}" sibTransId="{E2804D66-D815-4571-9C81-2E7AAE917071}"/>
    <dgm:cxn modelId="{77B690F7-C74E-45E2-BEED-757ABDB56E93}" type="presOf" srcId="{C7A33D6C-9C95-4E03-B771-0A441CD2BB1F}" destId="{F99AB1C4-9E77-4701-A724-AA2F96383DC0}" srcOrd="0" destOrd="0" presId="urn:microsoft.com/office/officeart/2005/8/layout/radial5"/>
    <dgm:cxn modelId="{508C4457-096F-4A8B-AABC-DFA2943DC897}" type="presOf" srcId="{03D01532-D2FF-484A-AE8E-A144510B4E14}" destId="{A1110A5C-7EC1-46E4-9A37-98B8BABA6FED}" srcOrd="0" destOrd="0" presId="urn:microsoft.com/office/officeart/2005/8/layout/radial5"/>
    <dgm:cxn modelId="{987F7B77-A3F1-4ADF-A5DC-79D53D4C57CF}" srcId="{898D74E6-E419-4542-9D5A-16E8981950C0}" destId="{ECA5C57D-1848-4ECA-8A43-91996562A905}" srcOrd="0" destOrd="0" parTransId="{E55DC7E0-074B-45AE-889E-578B773F03F2}" sibTransId="{C796870C-2FE2-4AC2-AB3B-F8F5A67E5332}"/>
    <dgm:cxn modelId="{11D8F36F-2680-4A31-B817-FE70673B2E5C}" type="presOf" srcId="{4882BF39-15FC-4F08-A3DE-9BDB4F52EB6A}" destId="{0B571D3D-C6C0-4B8A-BBD3-5B30DEF48DF1}" srcOrd="0" destOrd="0" presId="urn:microsoft.com/office/officeart/2005/8/layout/radial5"/>
    <dgm:cxn modelId="{E258834C-0644-4188-B13F-88CFBA8B9682}" type="presOf" srcId="{E44D48AE-BB34-48CF-BE89-8F9234EC1A00}" destId="{9B3106D6-648D-4015-853E-A28ABE253D01}" srcOrd="0" destOrd="0" presId="urn:microsoft.com/office/officeart/2005/8/layout/radial5"/>
    <dgm:cxn modelId="{73995F3A-C743-4236-A943-890D73FCA5E5}" srcId="{C7A33D6C-9C95-4E03-B771-0A441CD2BB1F}" destId="{898D74E6-E419-4542-9D5A-16E8981950C0}" srcOrd="0" destOrd="0" parTransId="{8625950A-5946-4223-9E8C-13B087D67612}" sibTransId="{34A1505D-0D2A-469F-9820-DCE1FB1421E3}"/>
    <dgm:cxn modelId="{E72E7A12-46BC-4DCE-8505-18ADD91E4708}" type="presOf" srcId="{432E7492-F7FF-455F-931C-60557A7CAA13}" destId="{B3C65971-1F80-4BA7-A086-75BB942F8766}" srcOrd="0" destOrd="0" presId="urn:microsoft.com/office/officeart/2005/8/layout/radial5"/>
    <dgm:cxn modelId="{7E918A9A-3C01-4467-A52A-D36041AAB665}" type="presOf" srcId="{785F7CDC-780B-4FD4-85AD-C28414523632}" destId="{AE142E1D-0ABB-4D08-AAE7-C12807F2E35D}" srcOrd="1" destOrd="0" presId="urn:microsoft.com/office/officeart/2005/8/layout/radial5"/>
    <dgm:cxn modelId="{CD247F89-2FD2-448B-A141-9F0852D207E6}" type="presOf" srcId="{CF255BD3-5EB3-4B37-8CE2-5EC721A6C59A}" destId="{81BED665-5C27-41D3-B088-F5571826E7E2}" srcOrd="0" destOrd="0" presId="urn:microsoft.com/office/officeart/2005/8/layout/radial5"/>
    <dgm:cxn modelId="{6995B3A7-D02E-4AA1-BE2B-522A4559ABC7}" type="presOf" srcId="{898D74E6-E419-4542-9D5A-16E8981950C0}" destId="{E8366998-937D-4521-9124-CE300D6CCAF5}" srcOrd="0" destOrd="0" presId="urn:microsoft.com/office/officeart/2005/8/layout/radial5"/>
    <dgm:cxn modelId="{651D0124-518A-4904-BED6-AD4E47CFADEC}" srcId="{C7A33D6C-9C95-4E03-B771-0A441CD2BB1F}" destId="{D25492B3-54EA-409C-BAFA-8A63F97B801C}" srcOrd="6" destOrd="0" parTransId="{75B5944C-3998-4C3B-8CF5-B937254E901F}" sibTransId="{F045CAEC-B9AF-4178-9153-160F5C08D74E}"/>
    <dgm:cxn modelId="{950B4D02-BAD7-4FA4-9BA7-EB7562E1DDDF}" type="presOf" srcId="{ECA5C57D-1848-4ECA-8A43-91996562A905}" destId="{E8366998-937D-4521-9124-CE300D6CCAF5}" srcOrd="0" destOrd="1" presId="urn:microsoft.com/office/officeart/2005/8/layout/radial5"/>
    <dgm:cxn modelId="{D25C928E-4FBD-40B2-AC5D-CD8E1D81A2EE}" type="presOf" srcId="{39F53D9B-EEFF-46AC-9836-476A7A27F9F2}" destId="{D54D6BB0-87E5-4EC7-833E-A2B615F48703}" srcOrd="0" destOrd="0" presId="urn:microsoft.com/office/officeart/2005/8/layout/radial5"/>
    <dgm:cxn modelId="{4ACE47C2-75BC-4A87-B67D-C74D9D4F89CF}" srcId="{C7A33D6C-9C95-4E03-B771-0A441CD2BB1F}" destId="{D8D258B7-E038-4BB1-84DC-2548FD0E3D38}" srcOrd="5" destOrd="0" parTransId="{E64C4CC7-71A6-403F-96CA-3A7AEECBDDF0}" sibTransId="{5F37D83D-9825-4FE8-8C39-259C132FA9BB}"/>
    <dgm:cxn modelId="{F4C7F2BE-8F65-4083-A79F-F14BA65A30BC}" srcId="{C7A33D6C-9C95-4E03-B771-0A441CD2BB1F}" destId="{432E7492-F7FF-455F-931C-60557A7CAA13}" srcOrd="3" destOrd="0" parTransId="{C332FB6A-880C-4C77-9FED-33C123CB3B8F}" sibTransId="{225E716D-05FB-4B03-9A02-FB0D2A4F2D6C}"/>
    <dgm:cxn modelId="{960521F3-5E6A-463F-BFEB-3A9562FFB25D}" type="presParOf" srcId="{D54D6BB0-87E5-4EC7-833E-A2B615F48703}" destId="{F99AB1C4-9E77-4701-A724-AA2F96383DC0}" srcOrd="0" destOrd="0" presId="urn:microsoft.com/office/officeart/2005/8/layout/radial5"/>
    <dgm:cxn modelId="{46F4B4AF-6E74-4E0A-8259-BDDB95E12440}" type="presParOf" srcId="{D54D6BB0-87E5-4EC7-833E-A2B615F48703}" destId="{E18E9FFA-7FF9-4EE7-8B7B-2E1164B3403A}" srcOrd="1" destOrd="0" presId="urn:microsoft.com/office/officeart/2005/8/layout/radial5"/>
    <dgm:cxn modelId="{0C7F6AD0-EAE9-436B-A405-58B7D1047CC2}" type="presParOf" srcId="{E18E9FFA-7FF9-4EE7-8B7B-2E1164B3403A}" destId="{BDB1C3A3-9F7D-4CA7-9314-D819277A1A67}" srcOrd="0" destOrd="0" presId="urn:microsoft.com/office/officeart/2005/8/layout/radial5"/>
    <dgm:cxn modelId="{DCA85131-95E1-49F8-BCF8-96F1C114CBC2}" type="presParOf" srcId="{D54D6BB0-87E5-4EC7-833E-A2B615F48703}" destId="{E8366998-937D-4521-9124-CE300D6CCAF5}" srcOrd="2" destOrd="0" presId="urn:microsoft.com/office/officeart/2005/8/layout/radial5"/>
    <dgm:cxn modelId="{26A1032A-0EA0-4A9F-A15C-592D7CD38E4E}" type="presParOf" srcId="{D54D6BB0-87E5-4EC7-833E-A2B615F48703}" destId="{A457407A-CD9D-42FB-A663-7A116C57F6DA}" srcOrd="3" destOrd="0" presId="urn:microsoft.com/office/officeart/2005/8/layout/radial5"/>
    <dgm:cxn modelId="{F8786996-7509-476F-A5CF-847978F349C6}" type="presParOf" srcId="{A457407A-CD9D-42FB-A663-7A116C57F6DA}" destId="{AE142E1D-0ABB-4D08-AAE7-C12807F2E35D}" srcOrd="0" destOrd="0" presId="urn:microsoft.com/office/officeart/2005/8/layout/radial5"/>
    <dgm:cxn modelId="{865B9305-2182-437A-8A81-38D6C3A93C29}" type="presParOf" srcId="{D54D6BB0-87E5-4EC7-833E-A2B615F48703}" destId="{01D9344F-3973-4996-BDC1-0A69AD8BF64C}" srcOrd="4" destOrd="0" presId="urn:microsoft.com/office/officeart/2005/8/layout/radial5"/>
    <dgm:cxn modelId="{F0CD80DF-400F-4D77-92DE-7130C3F4C7DC}" type="presParOf" srcId="{D54D6BB0-87E5-4EC7-833E-A2B615F48703}" destId="{0B571D3D-C6C0-4B8A-BBD3-5B30DEF48DF1}" srcOrd="5" destOrd="0" presId="urn:microsoft.com/office/officeart/2005/8/layout/radial5"/>
    <dgm:cxn modelId="{B3906471-434C-4221-85AA-5E499C6781FB}" type="presParOf" srcId="{0B571D3D-C6C0-4B8A-BBD3-5B30DEF48DF1}" destId="{DED0AF76-2081-4C47-AF93-0E26DEEE91F2}" srcOrd="0" destOrd="0" presId="urn:microsoft.com/office/officeart/2005/8/layout/radial5"/>
    <dgm:cxn modelId="{C9A82768-51C9-4B67-97D3-B109BDC5EFDB}" type="presParOf" srcId="{D54D6BB0-87E5-4EC7-833E-A2B615F48703}" destId="{751C2065-D53C-4B37-B83E-5D21BB4DC7D5}" srcOrd="6" destOrd="0" presId="urn:microsoft.com/office/officeart/2005/8/layout/radial5"/>
    <dgm:cxn modelId="{386B7DA8-B2B5-472F-82F8-135300819027}" type="presParOf" srcId="{D54D6BB0-87E5-4EC7-833E-A2B615F48703}" destId="{04254FDB-3A76-43CE-B8A4-235762934F4E}" srcOrd="7" destOrd="0" presId="urn:microsoft.com/office/officeart/2005/8/layout/radial5"/>
    <dgm:cxn modelId="{CC5B8779-EC85-4A13-965A-11577A9C48A1}" type="presParOf" srcId="{04254FDB-3A76-43CE-B8A4-235762934F4E}" destId="{5514FA41-DB56-47BD-8CD4-52F74A98F764}" srcOrd="0" destOrd="0" presId="urn:microsoft.com/office/officeart/2005/8/layout/radial5"/>
    <dgm:cxn modelId="{6A703AEE-4A8A-44CD-B00C-1818BDEE7AD0}" type="presParOf" srcId="{D54D6BB0-87E5-4EC7-833E-A2B615F48703}" destId="{B3C65971-1F80-4BA7-A086-75BB942F8766}" srcOrd="8" destOrd="0" presId="urn:microsoft.com/office/officeart/2005/8/layout/radial5"/>
    <dgm:cxn modelId="{9C47E03D-EF46-4142-8AB8-B747AE4D8351}" type="presParOf" srcId="{D54D6BB0-87E5-4EC7-833E-A2B615F48703}" destId="{D2BA8FEC-CDE5-4C9A-9994-4516E3E64352}" srcOrd="9" destOrd="0" presId="urn:microsoft.com/office/officeart/2005/8/layout/radial5"/>
    <dgm:cxn modelId="{5A53262F-BDC8-473C-B176-C448126A09B9}" type="presParOf" srcId="{D2BA8FEC-CDE5-4C9A-9994-4516E3E64352}" destId="{1266BFB4-FEE7-4709-90FB-4A8562ACD406}" srcOrd="0" destOrd="0" presId="urn:microsoft.com/office/officeart/2005/8/layout/radial5"/>
    <dgm:cxn modelId="{82FEA816-CD6C-4194-9803-33F2372E557B}" type="presParOf" srcId="{D54D6BB0-87E5-4EC7-833E-A2B615F48703}" destId="{9B3106D6-648D-4015-853E-A28ABE253D01}" srcOrd="10" destOrd="0" presId="urn:microsoft.com/office/officeart/2005/8/layout/radial5"/>
    <dgm:cxn modelId="{C01887D3-32AF-4D20-8D89-7420DEED980E}" type="presParOf" srcId="{D54D6BB0-87E5-4EC7-833E-A2B615F48703}" destId="{B53F75BE-DB1B-40AE-95F8-4555068E476B}" srcOrd="11" destOrd="0" presId="urn:microsoft.com/office/officeart/2005/8/layout/radial5"/>
    <dgm:cxn modelId="{276128DC-042F-47D3-8D9B-2FCC52D9D7A4}" type="presParOf" srcId="{B53F75BE-DB1B-40AE-95F8-4555068E476B}" destId="{F06B7100-85E8-4AD7-9B8D-D64F6FDC6398}" srcOrd="0" destOrd="0" presId="urn:microsoft.com/office/officeart/2005/8/layout/radial5"/>
    <dgm:cxn modelId="{2654F9BE-600A-4249-9E4C-0ECB411BB077}" type="presParOf" srcId="{D54D6BB0-87E5-4EC7-833E-A2B615F48703}" destId="{47FE168B-3AFE-471D-917C-91E32A0C7106}" srcOrd="12" destOrd="0" presId="urn:microsoft.com/office/officeart/2005/8/layout/radial5"/>
    <dgm:cxn modelId="{1B52F6DB-6D45-422E-9DD8-98C82F2A7392}" type="presParOf" srcId="{D54D6BB0-87E5-4EC7-833E-A2B615F48703}" destId="{56A43ECB-A7E5-467E-BDA8-2E04189D68D3}" srcOrd="13" destOrd="0" presId="urn:microsoft.com/office/officeart/2005/8/layout/radial5"/>
    <dgm:cxn modelId="{2CB2396E-0596-43AC-B1C6-EE6D320975C4}" type="presParOf" srcId="{56A43ECB-A7E5-467E-BDA8-2E04189D68D3}" destId="{DF727B58-95FB-46BF-AFC4-75E174D4D99E}" srcOrd="0" destOrd="0" presId="urn:microsoft.com/office/officeart/2005/8/layout/radial5"/>
    <dgm:cxn modelId="{2567E411-BEEB-4694-AC91-2F6509ADFCA8}" type="presParOf" srcId="{D54D6BB0-87E5-4EC7-833E-A2B615F48703}" destId="{9BA4D294-CAC5-4975-A3BC-4BEE1140D031}" srcOrd="14" destOrd="0" presId="urn:microsoft.com/office/officeart/2005/8/layout/radial5"/>
    <dgm:cxn modelId="{6233FAD1-9BE0-4457-AE03-72CA57543762}" type="presParOf" srcId="{D54D6BB0-87E5-4EC7-833E-A2B615F48703}" destId="{81BED665-5C27-41D3-B088-F5571826E7E2}" srcOrd="15" destOrd="0" presId="urn:microsoft.com/office/officeart/2005/8/layout/radial5"/>
    <dgm:cxn modelId="{FC320D66-4EC6-4067-914A-4A7A4975BBE1}" type="presParOf" srcId="{81BED665-5C27-41D3-B088-F5571826E7E2}" destId="{9AB90F43-7622-477D-B6FE-3A226B245C12}" srcOrd="0" destOrd="0" presId="urn:microsoft.com/office/officeart/2005/8/layout/radial5"/>
    <dgm:cxn modelId="{DB09F530-172D-4276-8BAE-DF5385A39457}" type="presParOf" srcId="{D54D6BB0-87E5-4EC7-833E-A2B615F48703}" destId="{A1110A5C-7EC1-46E4-9A37-98B8BABA6FE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AB1C4-9E77-4701-A724-AA2F96383DC0}">
      <dsp:nvSpPr>
        <dsp:cNvPr id="0" name=""/>
        <dsp:cNvSpPr/>
      </dsp:nvSpPr>
      <dsp:spPr>
        <a:xfrm>
          <a:off x="2882388" y="2046166"/>
          <a:ext cx="3382566" cy="1694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 рамках образовательной программы ведется сотрудничество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77753" y="2294268"/>
        <a:ext cx="2391836" cy="1197940"/>
      </dsp:txXfrm>
    </dsp:sp>
    <dsp:sp modelId="{E18E9FFA-7FF9-4EE7-8B7B-2E1164B3403A}">
      <dsp:nvSpPr>
        <dsp:cNvPr id="0" name=""/>
        <dsp:cNvSpPr/>
      </dsp:nvSpPr>
      <dsp:spPr>
        <a:xfrm rot="16262726">
          <a:off x="4401534" y="1442865"/>
          <a:ext cx="388150" cy="49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4458694" y="1600358"/>
        <a:ext cx="271705" cy="297841"/>
      </dsp:txXfrm>
    </dsp:sp>
    <dsp:sp modelId="{E8366998-937D-4521-9124-CE300D6CCAF5}">
      <dsp:nvSpPr>
        <dsp:cNvPr id="0" name=""/>
        <dsp:cNvSpPr/>
      </dsp:nvSpPr>
      <dsp:spPr>
        <a:xfrm>
          <a:off x="3519441" y="0"/>
          <a:ext cx="2190075" cy="13140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Областной СПИД-центр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3840170" y="192431"/>
        <a:ext cx="1548617" cy="929141"/>
      </dsp:txXfrm>
    </dsp:sp>
    <dsp:sp modelId="{A457407A-CD9D-42FB-A663-7A116C57F6DA}">
      <dsp:nvSpPr>
        <dsp:cNvPr id="0" name=""/>
        <dsp:cNvSpPr/>
      </dsp:nvSpPr>
      <dsp:spPr>
        <a:xfrm rot="19927741">
          <a:off x="5876675" y="1836149"/>
          <a:ext cx="453188" cy="49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880455"/>
            <a:satOff val="1253"/>
            <a:lumOff val="3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5884560" y="1967208"/>
        <a:ext cx="317232" cy="297841"/>
      </dsp:txXfrm>
    </dsp:sp>
    <dsp:sp modelId="{01D9344F-3973-4996-BDC1-0A69AD8BF64C}">
      <dsp:nvSpPr>
        <dsp:cNvPr id="0" name=""/>
        <dsp:cNvSpPr/>
      </dsp:nvSpPr>
      <dsp:spPr>
        <a:xfrm>
          <a:off x="6057250" y="738171"/>
          <a:ext cx="2698490" cy="1314003"/>
        </a:xfrm>
        <a:prstGeom prst="ellipse">
          <a:avLst/>
        </a:prstGeom>
        <a:solidFill>
          <a:schemeClr val="accent2">
            <a:hueOff val="-2880455"/>
            <a:satOff val="1253"/>
            <a:lumOff val="36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Городской экологический центр</a:t>
          </a:r>
        </a:p>
      </dsp:txBody>
      <dsp:txXfrm>
        <a:off x="6452435" y="930602"/>
        <a:ext cx="1908120" cy="929141"/>
      </dsp:txXfrm>
    </dsp:sp>
    <dsp:sp modelId="{0B571D3D-C6C0-4B8A-BBD3-5B30DEF48DF1}">
      <dsp:nvSpPr>
        <dsp:cNvPr id="0" name=""/>
        <dsp:cNvSpPr/>
      </dsp:nvSpPr>
      <dsp:spPr>
        <a:xfrm rot="277479">
          <a:off x="6304732" y="2791093"/>
          <a:ext cx="149021" cy="49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760911"/>
            <a:satOff val="2505"/>
            <a:lumOff val="7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6304805" y="2888571"/>
        <a:ext cx="104315" cy="297841"/>
      </dsp:txXfrm>
    </dsp:sp>
    <dsp:sp modelId="{751C2065-D53C-4B37-B83E-5D21BB4DC7D5}">
      <dsp:nvSpPr>
        <dsp:cNvPr id="0" name=""/>
        <dsp:cNvSpPr/>
      </dsp:nvSpPr>
      <dsp:spPr>
        <a:xfrm>
          <a:off x="6507938" y="2496313"/>
          <a:ext cx="2561754" cy="1314003"/>
        </a:xfrm>
        <a:prstGeom prst="ellipse">
          <a:avLst/>
        </a:prstGeom>
        <a:solidFill>
          <a:schemeClr val="accent2">
            <a:hueOff val="-5760911"/>
            <a:satOff val="2505"/>
            <a:lumOff val="72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Ельцин Центр</a:t>
          </a:r>
        </a:p>
      </dsp:txBody>
      <dsp:txXfrm>
        <a:off x="6883098" y="2688744"/>
        <a:ext cx="1811434" cy="929141"/>
      </dsp:txXfrm>
    </dsp:sp>
    <dsp:sp modelId="{04254FDB-3A76-43CE-B8A4-235762934F4E}">
      <dsp:nvSpPr>
        <dsp:cNvPr id="0" name=""/>
        <dsp:cNvSpPr/>
      </dsp:nvSpPr>
      <dsp:spPr>
        <a:xfrm rot="2221992">
          <a:off x="5660588" y="3713036"/>
          <a:ext cx="657315" cy="49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641366"/>
            <a:satOff val="3758"/>
            <a:lumOff val="10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5675608" y="3767470"/>
        <a:ext cx="508395" cy="297841"/>
      </dsp:txXfrm>
    </dsp:sp>
    <dsp:sp modelId="{B3C65971-1F80-4BA7-A086-75BB942F8766}">
      <dsp:nvSpPr>
        <dsp:cNvPr id="0" name=""/>
        <dsp:cNvSpPr/>
      </dsp:nvSpPr>
      <dsp:spPr>
        <a:xfrm>
          <a:off x="5816386" y="4249625"/>
          <a:ext cx="2851847" cy="1314003"/>
        </a:xfrm>
        <a:prstGeom prst="ellipse">
          <a:avLst/>
        </a:prstGeom>
        <a:solidFill>
          <a:schemeClr val="accent2">
            <a:hueOff val="-8641366"/>
            <a:satOff val="3758"/>
            <a:lumOff val="109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Геологический музей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234029" y="4442056"/>
        <a:ext cx="2016561" cy="929141"/>
      </dsp:txXfrm>
    </dsp:sp>
    <dsp:sp modelId="{D2BA8FEC-CDE5-4C9A-9994-4516E3E64352}">
      <dsp:nvSpPr>
        <dsp:cNvPr id="0" name=""/>
        <dsp:cNvSpPr/>
      </dsp:nvSpPr>
      <dsp:spPr>
        <a:xfrm rot="5012626">
          <a:off x="4513654" y="3847323"/>
          <a:ext cx="392141" cy="49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521822"/>
            <a:satOff val="5011"/>
            <a:lumOff val="1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4565861" y="3888155"/>
        <a:ext cx="274499" cy="297841"/>
      </dsp:txXfrm>
    </dsp:sp>
    <dsp:sp modelId="{9B3106D6-648D-4015-853E-A28ABE253D01}">
      <dsp:nvSpPr>
        <dsp:cNvPr id="0" name=""/>
        <dsp:cNvSpPr/>
      </dsp:nvSpPr>
      <dsp:spPr>
        <a:xfrm>
          <a:off x="3787870" y="4472474"/>
          <a:ext cx="2077715" cy="1314003"/>
        </a:xfrm>
        <a:prstGeom prst="ellipse">
          <a:avLst/>
        </a:prstGeom>
        <a:solidFill>
          <a:schemeClr val="accent2">
            <a:hueOff val="-11521822"/>
            <a:satOff val="5011"/>
            <a:lumOff val="145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Дворец Молодежи</a:t>
          </a:r>
        </a:p>
      </dsp:txBody>
      <dsp:txXfrm>
        <a:off x="4092144" y="4664905"/>
        <a:ext cx="1469167" cy="929141"/>
      </dsp:txXfrm>
    </dsp:sp>
    <dsp:sp modelId="{B53F75BE-DB1B-40AE-95F8-4555068E476B}">
      <dsp:nvSpPr>
        <dsp:cNvPr id="0" name=""/>
        <dsp:cNvSpPr/>
      </dsp:nvSpPr>
      <dsp:spPr>
        <a:xfrm rot="8458573">
          <a:off x="3086416" y="3650240"/>
          <a:ext cx="493973" cy="49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402278"/>
            <a:satOff val="6264"/>
            <a:lumOff val="18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3218076" y="3702866"/>
        <a:ext cx="345781" cy="297841"/>
      </dsp:txXfrm>
    </dsp:sp>
    <dsp:sp modelId="{47FE168B-3AFE-471D-917C-91E32A0C7106}">
      <dsp:nvSpPr>
        <dsp:cNvPr id="0" name=""/>
        <dsp:cNvSpPr/>
      </dsp:nvSpPr>
      <dsp:spPr>
        <a:xfrm>
          <a:off x="567159" y="4084508"/>
          <a:ext cx="3140744" cy="1566305"/>
        </a:xfrm>
        <a:prstGeom prst="ellipse">
          <a:avLst/>
        </a:prstGeom>
        <a:solidFill>
          <a:schemeClr val="accent2">
            <a:hueOff val="-14402278"/>
            <a:satOff val="6264"/>
            <a:lumOff val="182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Информационный центр Атомной Энергетики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027110" y="4313888"/>
        <a:ext cx="2220842" cy="1107545"/>
      </dsp:txXfrm>
    </dsp:sp>
    <dsp:sp modelId="{56A43ECB-A7E5-467E-BDA8-2E04189D68D3}">
      <dsp:nvSpPr>
        <dsp:cNvPr id="0" name=""/>
        <dsp:cNvSpPr/>
      </dsp:nvSpPr>
      <dsp:spPr>
        <a:xfrm rot="10508764">
          <a:off x="2774345" y="2793872"/>
          <a:ext cx="93385" cy="49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282732"/>
            <a:satOff val="7516"/>
            <a:lumOff val="21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802310" y="2891967"/>
        <a:ext cx="65370" cy="297841"/>
      </dsp:txXfrm>
    </dsp:sp>
    <dsp:sp modelId="{9BA4D294-CAC5-4975-A3BC-4BEE1140D031}">
      <dsp:nvSpPr>
        <dsp:cNvPr id="0" name=""/>
        <dsp:cNvSpPr/>
      </dsp:nvSpPr>
      <dsp:spPr>
        <a:xfrm>
          <a:off x="179512" y="2500333"/>
          <a:ext cx="2568443" cy="1314003"/>
        </a:xfrm>
        <a:prstGeom prst="ellipse">
          <a:avLst/>
        </a:prstGeom>
        <a:solidFill>
          <a:schemeClr val="accent2">
            <a:hueOff val="-17282732"/>
            <a:satOff val="7516"/>
            <a:lumOff val="218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Екатеринбургский зоопарк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555652" y="2692764"/>
        <a:ext cx="1816163" cy="929141"/>
      </dsp:txXfrm>
    </dsp:sp>
    <dsp:sp modelId="{81BED665-5C27-41D3-B088-F5571826E7E2}">
      <dsp:nvSpPr>
        <dsp:cNvPr id="0" name=""/>
        <dsp:cNvSpPr/>
      </dsp:nvSpPr>
      <dsp:spPr>
        <a:xfrm rot="12656223">
          <a:off x="2836939" y="1756224"/>
          <a:ext cx="507620" cy="49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975266" y="1893784"/>
        <a:ext cx="358700" cy="297841"/>
      </dsp:txXfrm>
    </dsp:sp>
    <dsp:sp modelId="{A1110A5C-7EC1-46E4-9A37-98B8BABA6FED}">
      <dsp:nvSpPr>
        <dsp:cNvPr id="0" name=""/>
        <dsp:cNvSpPr/>
      </dsp:nvSpPr>
      <dsp:spPr>
        <a:xfrm>
          <a:off x="415852" y="577830"/>
          <a:ext cx="2781771" cy="1314003"/>
        </a:xfrm>
        <a:prstGeom prst="ellipse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Областной музей медицины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23233" y="770261"/>
        <a:ext cx="1967009" cy="929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7D615F-FE54-4497-90E5-B5A57C6B191E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9C4E9D-D2A0-419B-A407-0DE1F8BC0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02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C4E9D-D2A0-419B-A407-0DE1F8BC0E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C4E9D-D2A0-419B-A407-0DE1F8BC0E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C4E9D-D2A0-419B-A407-0DE1F8BC0E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0BCAD8-2BB1-425E-8E38-D1D5FB4D598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B8E935-F238-43DE-B11E-2AC4FA85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6C2EB-2903-45E0-B209-A5401D91029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22313-67ED-4892-B52F-57581D392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EC4976-DE47-473D-A2DE-DE1C9F3D16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8ED1F-BE19-4D9F-819D-0D1192D0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AD8-2BB1-425E-8E38-D1D5FB4D598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E935-F238-43DE-B11E-2AC4FA85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A5AA-7531-4212-A98B-817DC831D48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678-4CD6-44C4-8A27-762E18714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A063-4E6B-450E-8323-0FF352DD70F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28B5-31BB-4A9F-B1F5-F2853038A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95C-27A4-4193-AD33-675CA0576B3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D92-89CE-4021-B701-555AAA574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F3-8683-41C6-A656-617F1751A644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8524-40D0-4A87-B884-C1B2FECE9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BCB-BA04-4A61-BE5E-02EB0FF7BAC4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7E51-33E0-4109-9611-C77292F59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8557-DB49-49E1-9DD5-85CD9A20B8B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FEA-FF75-4C60-B464-8C5A02EE1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96B7-B695-4D68-9F10-DE39140303B4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B2EB-5321-44E1-A201-9BC083D1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6A5AA-7531-4212-A98B-817DC831D483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86678-4CD6-44C4-8A27-762E18714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E408-5547-46C2-AF00-E18A6BBA76E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8E2E4B-13C3-49BC-8814-742D6DEDE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C2EB-2903-45E0-B209-A5401D91029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2313-67ED-4892-B52F-57581D392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976-DE47-473D-A2DE-DE1C9F3D16F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ED1F-BE19-4D9F-819D-0D1192D0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EA063-4E6B-450E-8323-0FF352DD70F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928B5-31BB-4A9F-B1F5-F2853038A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9695C-27A4-4193-AD33-675CA0576B38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F1D92-89CE-4021-B701-555AAA574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6ACF3-8683-41C6-A656-617F1751A644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A8524-40D0-4A87-B884-C1B2FECE9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E9BCB-BA04-4A61-BE5E-02EB0FF7BAC4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A7E51-33E0-4109-9611-C77292F59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D8557-DB49-49E1-9DD5-85CD9A20B8B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228FEA-FF75-4C60-B464-8C5A02EE1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F196B7-B695-4D68-9F10-DE39140303B4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3B2EB-5321-44E1-A201-9BC083D15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D3E408-5547-46C2-AF00-E18A6BBA76E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8E2E4B-13C3-49BC-8814-742D6DEDE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8FEB88-4336-4683-B62F-585742A0BF6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B35EFD-6591-4DE8-8328-6CA708BC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8FEB88-4336-4683-B62F-585742A0BF6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B35EFD-6591-4DE8-8328-6CA708BC12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hotoshop_\клипарт\1268924960_032.jpg"/>
          <p:cNvPicPr>
            <a:picLocks noChangeAspect="1" noChangeArrowheads="1"/>
          </p:cNvPicPr>
          <p:nvPr/>
        </p:nvPicPr>
        <p:blipFill>
          <a:blip r:embed="rId2" cstate="print"/>
          <a:srcRect l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492896"/>
            <a:ext cx="9144000" cy="34563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образовательной деятельности преподавателя химии, биологии</a:t>
            </a:r>
            <a:b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Пузановой</a:t>
            </a: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Любови Николаевны 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0034" y="1214422"/>
            <a:ext cx="8286808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ru-RU" sz="3000" b="1" i="0" u="none" strike="noStrike" kern="1200" normalizeH="0" baseline="0" noProof="0" dirty="0" smtClean="0">
                <a:ln w="3175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ГАПОУ СО «ТИПУ «Кулинар»</a:t>
            </a:r>
            <a:endParaRPr kumimoji="0" lang="ru-RU" sz="2400" b="1" i="0" u="none" strike="noStrike" kern="1200" normalizeH="0" baseline="0" noProof="0" dirty="0">
              <a:ln w="3175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СЛЕТ 2014\эмблема нов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971190" cy="9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Новая папка (7)\IMG_9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740352" cy="535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5661248"/>
            <a:ext cx="8166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Экскурсия в Информационный центр Атомной Энергетики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Новая папка (7)\OwiYspfs66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416824" cy="52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57332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Праздник от Информационного центр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аАтомной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Энергетики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22920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Экскурсия в Ельцин Центр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098" name="Picture 2" descr="C:\Users\User\Desktop\Новая папка (7)\M5PhYER22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6840760" cy="455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Методы и технологии организации образовательного процесса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285860"/>
            <a:ext cx="9144000" cy="257174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лекции, практические и теоретические занятия,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 семинары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деловые, ролевые игры,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экскурсии, эксперименты, психологические практикумы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 решение и составление кроссвордов, таблиц, схем, диаграмм, тестов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проведение викторин, тематических вечеров, диспутов,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просмотры видеофильмов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 демонстрационные и лабораторные опыты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 изучение дополнительной литературы в данном направлении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учебно-исследовательская деятельность: разработка и защита учебно-исследовательских проектов на НПК</a:t>
            </a:r>
            <a:endParaRPr lang="ru-RU" sz="24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Новая папка (7)\Vl4TLFmpq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56084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5589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Урок-квест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по химии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E:\для Пузановой\UAbs0Ijq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7848872" cy="542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58772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Исследование по Н-кислотности растворов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Photoshop_\клипарт\1268924963_092.jpg"/>
          <p:cNvPicPr>
            <a:picLocks noChangeAspect="1" noChangeArrowheads="1"/>
          </p:cNvPicPr>
          <p:nvPr/>
        </p:nvPicPr>
        <p:blipFill>
          <a:blip r:embed="rId2" cstate="print"/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928802"/>
          <a:ext cx="8715404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847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обучающихся </a:t>
            </a:r>
            <a:br>
              <a:rPr lang="ru-RU" sz="4800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конкурсах:</a:t>
            </a:r>
            <a:endParaRPr lang="ru-RU" sz="4800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узановой\P120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07408"/>
            <a:ext cx="5000628" cy="3750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Пузановой\P1200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330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458112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Встреча с директором Дворца Молодежи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Пузановой\006.jpg"/>
          <p:cNvPicPr>
            <a:picLocks noChangeAspect="1" noChangeArrowheads="1"/>
          </p:cNvPicPr>
          <p:nvPr/>
        </p:nvPicPr>
        <p:blipFill>
          <a:blip r:embed="rId3" cstate="print"/>
          <a:srcRect l="47412" t="4972" r="6573" b="46733"/>
          <a:stretch>
            <a:fillRect/>
          </a:stretch>
        </p:blipFill>
        <p:spPr bwMode="auto">
          <a:xfrm rot="5400000">
            <a:off x="5359522" y="3073525"/>
            <a:ext cx="3068959" cy="44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Рабочий стол\Пузановой\006.jpg"/>
          <p:cNvPicPr>
            <a:picLocks noChangeAspect="1" noChangeArrowheads="1"/>
          </p:cNvPicPr>
          <p:nvPr/>
        </p:nvPicPr>
        <p:blipFill>
          <a:blip r:embed="rId3" cstate="print"/>
          <a:srcRect r="53985" b="46022"/>
          <a:stretch>
            <a:fillRect/>
          </a:stretch>
        </p:blipFill>
        <p:spPr bwMode="auto">
          <a:xfrm rot="5400000">
            <a:off x="5359523" y="-715517"/>
            <a:ext cx="3068960" cy="449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Admin\Рабочий стол\Пузановой\006.jpg"/>
          <p:cNvPicPr>
            <a:picLocks noChangeAspect="1" noChangeArrowheads="1"/>
          </p:cNvPicPr>
          <p:nvPr/>
        </p:nvPicPr>
        <p:blipFill>
          <a:blip r:embed="rId3" cstate="print"/>
          <a:srcRect t="53978" r="29570" b="11221"/>
          <a:stretch>
            <a:fillRect/>
          </a:stretch>
        </p:blipFill>
        <p:spPr bwMode="auto">
          <a:xfrm>
            <a:off x="0" y="3789041"/>
            <a:ext cx="4697417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Admin\Рабочий стол\Пузановой\005.jpg"/>
          <p:cNvPicPr>
            <a:picLocks noChangeAspect="1" noChangeArrowheads="1"/>
          </p:cNvPicPr>
          <p:nvPr/>
        </p:nvPicPr>
        <p:blipFill>
          <a:blip r:embed="rId4" cstate="print"/>
          <a:srcRect r="53985" b="47443"/>
          <a:stretch>
            <a:fillRect/>
          </a:stretch>
        </p:blipFill>
        <p:spPr bwMode="auto">
          <a:xfrm rot="16200000">
            <a:off x="823528" y="-823528"/>
            <a:ext cx="3068959" cy="47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35696" y="3068960"/>
            <a:ext cx="5413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Экскурсия в Областной экологический центр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Пузановой\005.jpg"/>
          <p:cNvPicPr>
            <a:picLocks noChangeAspect="1" noChangeArrowheads="1"/>
          </p:cNvPicPr>
          <p:nvPr/>
        </p:nvPicPr>
        <p:blipFill>
          <a:blip r:embed="rId3" cstate="print"/>
          <a:srcRect l="46954" r="4215" b="46733"/>
          <a:stretch>
            <a:fillRect/>
          </a:stretch>
        </p:blipFill>
        <p:spPr bwMode="auto">
          <a:xfrm rot="16200000">
            <a:off x="756261" y="-756261"/>
            <a:ext cx="3419518" cy="493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Admin\Рабочий стол\Пузановой\005.jpg"/>
          <p:cNvPicPr>
            <a:picLocks noChangeAspect="1" noChangeArrowheads="1"/>
          </p:cNvPicPr>
          <p:nvPr/>
        </p:nvPicPr>
        <p:blipFill>
          <a:blip r:embed="rId3" cstate="print"/>
          <a:srcRect t="55398" r="54925" b="568"/>
          <a:stretch>
            <a:fillRect/>
          </a:stretch>
        </p:blipFill>
        <p:spPr bwMode="auto">
          <a:xfrm rot="16200000">
            <a:off x="4991989" y="1136803"/>
            <a:ext cx="3373692" cy="435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Admin\Рабочий стол\Пузановой\005.jpg"/>
          <p:cNvPicPr>
            <a:picLocks noChangeAspect="1" noChangeArrowheads="1"/>
          </p:cNvPicPr>
          <p:nvPr/>
        </p:nvPicPr>
        <p:blipFill>
          <a:blip r:embed="rId3" cstate="print"/>
          <a:srcRect l="46015" t="53978" r="7971"/>
          <a:stretch>
            <a:fillRect/>
          </a:stretch>
        </p:blipFill>
        <p:spPr bwMode="auto">
          <a:xfrm rot="16200000">
            <a:off x="872773" y="3167787"/>
            <a:ext cx="2960260" cy="391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642918"/>
            <a:ext cx="8229600" cy="1143000"/>
          </a:xfrm>
          <a:prstGeom prst="rect">
            <a:avLst/>
          </a:prstGeo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педагогического проекта:</a:t>
            </a:r>
            <a:endParaRPr kumimoji="0" lang="ru-RU" sz="55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643050"/>
            <a:ext cx="9144000" cy="41434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экологической культуры и социально-экологической компетентности обучающихся в сфере здоровьесбережения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Пузановой\009.jpg"/>
          <p:cNvPicPr>
            <a:picLocks noChangeAspect="1" noChangeArrowheads="1"/>
          </p:cNvPicPr>
          <p:nvPr/>
        </p:nvPicPr>
        <p:blipFill>
          <a:blip r:embed="rId3" cstate="print"/>
          <a:srcRect l="3757" t="2841" r="5154"/>
          <a:stretch>
            <a:fillRect/>
          </a:stretch>
        </p:blipFill>
        <p:spPr bwMode="auto">
          <a:xfrm rot="5400000">
            <a:off x="732963" y="-304391"/>
            <a:ext cx="2528268" cy="356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Рабочий стол\Пузановой\008.jpg"/>
          <p:cNvPicPr>
            <a:picLocks noChangeAspect="1" noChangeArrowheads="1"/>
          </p:cNvPicPr>
          <p:nvPr/>
        </p:nvPicPr>
        <p:blipFill>
          <a:blip r:embed="rId4" cstate="print"/>
          <a:srcRect l="1857" t="1909" r="3297" b="79"/>
          <a:stretch>
            <a:fillRect/>
          </a:stretch>
        </p:blipFill>
        <p:spPr bwMode="auto">
          <a:xfrm rot="5400000">
            <a:off x="5648415" y="-429506"/>
            <a:ext cx="2566068" cy="371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Admin\Рабочий стол\Пузановой\007.jpg"/>
          <p:cNvPicPr>
            <a:picLocks noChangeAspect="1" noChangeArrowheads="1"/>
          </p:cNvPicPr>
          <p:nvPr/>
        </p:nvPicPr>
        <p:blipFill>
          <a:blip r:embed="rId5" cstate="print"/>
          <a:srcRect l="1878" t="3109" r="3923" b="-411"/>
          <a:stretch>
            <a:fillRect/>
          </a:stretch>
        </p:blipFill>
        <p:spPr bwMode="auto">
          <a:xfrm rot="5400000">
            <a:off x="719463" y="3164932"/>
            <a:ext cx="295254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Admin\Рабочий стол\Пузановой\13.jpg"/>
          <p:cNvPicPr>
            <a:picLocks noChangeAspect="1" noChangeArrowheads="1"/>
          </p:cNvPicPr>
          <p:nvPr/>
        </p:nvPicPr>
        <p:blipFill>
          <a:blip r:embed="rId6" cstate="print"/>
          <a:srcRect l="751" t="5366" r="5342" b="1593"/>
          <a:stretch>
            <a:fillRect/>
          </a:stretch>
        </p:blipFill>
        <p:spPr bwMode="auto">
          <a:xfrm rot="16200000">
            <a:off x="5465695" y="3204264"/>
            <a:ext cx="2978369" cy="390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07904" y="2924944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Урок-КВН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Пузановой\12.jpg"/>
          <p:cNvPicPr>
            <a:picLocks noChangeAspect="1" noChangeArrowheads="1"/>
          </p:cNvPicPr>
          <p:nvPr/>
        </p:nvPicPr>
        <p:blipFill>
          <a:blip r:embed="rId3" cstate="print"/>
          <a:srcRect l="1210" t="3661" r="6761" b="457"/>
          <a:stretch>
            <a:fillRect/>
          </a:stretch>
        </p:blipFill>
        <p:spPr bwMode="auto">
          <a:xfrm rot="16200000">
            <a:off x="879093" y="-379083"/>
            <a:ext cx="3143271" cy="433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Admin\Рабочий стол\Пузановой\11.jpg"/>
          <p:cNvPicPr>
            <a:picLocks noChangeAspect="1" noChangeArrowheads="1"/>
          </p:cNvPicPr>
          <p:nvPr/>
        </p:nvPicPr>
        <p:blipFill>
          <a:blip r:embed="rId4" cstate="print"/>
          <a:srcRect l="3130" t="1562" r="3902" b="1136"/>
          <a:stretch>
            <a:fillRect/>
          </a:stretch>
        </p:blipFill>
        <p:spPr bwMode="auto">
          <a:xfrm rot="5400000">
            <a:off x="941698" y="2987336"/>
            <a:ext cx="304576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Admin\Рабочий стол\Пузановой\10.jpg"/>
          <p:cNvPicPr>
            <a:picLocks noChangeAspect="1" noChangeArrowheads="1"/>
          </p:cNvPicPr>
          <p:nvPr/>
        </p:nvPicPr>
        <p:blipFill>
          <a:blip r:embed="rId5" cstate="print"/>
          <a:srcRect l="939" t="4103" r="3276"/>
          <a:stretch>
            <a:fillRect/>
          </a:stretch>
        </p:blipFill>
        <p:spPr bwMode="auto">
          <a:xfrm>
            <a:off x="4644008" y="476672"/>
            <a:ext cx="431733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9144000" cy="6651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деятельности: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1428712"/>
            <a:ext cx="9144000" cy="5429288"/>
          </a:xfrm>
        </p:spPr>
        <p:txBody>
          <a:bodyPr>
            <a:noAutofit/>
          </a:bodyPr>
          <a:lstStyle/>
          <a:p>
            <a:pPr lvl="0" algn="just">
              <a:buClrTx/>
              <a:buSzPct val="100000"/>
              <a:buFont typeface="Wingdings" pitchFamily="2" charset="2"/>
              <a:buChar char="Ø"/>
            </a:pPr>
            <a:r>
              <a:rPr lang="ru-RU" sz="2800" dirty="0" smtClean="0">
                <a:latin typeface="Cambria" pitchFamily="18" charset="0"/>
              </a:rPr>
              <a:t>Более глубокое понимание, принятие ценностей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по биологии, </a:t>
            </a:r>
            <a:r>
              <a:rPr lang="ru-RU" sz="2800" dirty="0" err="1" smtClean="0">
                <a:latin typeface="Cambria" pitchFamily="18" charset="0"/>
              </a:rPr>
              <a:t>валеологии</a:t>
            </a:r>
            <a:r>
              <a:rPr lang="ru-RU" sz="2800" dirty="0" smtClean="0">
                <a:latin typeface="Cambria" pitchFamily="18" charset="0"/>
              </a:rPr>
              <a:t>, экологии, охраны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и безопасности жизнедеятельности человека;</a:t>
            </a:r>
          </a:p>
          <a:p>
            <a:pPr lvl="0" algn="just">
              <a:buClrTx/>
              <a:buSzPct val="100000"/>
              <a:buNone/>
            </a:pPr>
            <a:endParaRPr lang="ru-RU" sz="2800" dirty="0" smtClean="0">
              <a:latin typeface="Cambria" pitchFamily="18" charset="0"/>
            </a:endParaRPr>
          </a:p>
          <a:p>
            <a:pPr lvl="0" algn="just">
              <a:buClrTx/>
              <a:buSzPct val="100000"/>
              <a:buFont typeface="Wingdings" pitchFamily="2" charset="2"/>
              <a:buChar char="Ø"/>
            </a:pPr>
            <a:r>
              <a:rPr lang="ru-RU" sz="2800" dirty="0" smtClean="0">
                <a:latin typeface="Cambria" pitchFamily="18" charset="0"/>
              </a:rPr>
              <a:t>Мотивация на экологически грамотное поведение во всех проявлениях личностно-значимой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и профессиональной деятельности;</a:t>
            </a:r>
          </a:p>
          <a:p>
            <a:pPr lvl="0" algn="just">
              <a:buClrTx/>
              <a:buSzPct val="100000"/>
              <a:buNone/>
            </a:pPr>
            <a:endParaRPr lang="ru-RU" sz="2800" dirty="0" smtClean="0">
              <a:latin typeface="Cambria" pitchFamily="18" charset="0"/>
            </a:endParaRPr>
          </a:p>
          <a:p>
            <a:pPr lvl="0" algn="just">
              <a:buClrTx/>
              <a:buSzPct val="100000"/>
              <a:buFont typeface="Wingdings" pitchFamily="2" charset="2"/>
              <a:buChar char="Ø"/>
            </a:pPr>
            <a:r>
              <a:rPr lang="ru-RU" sz="2800" dirty="0" smtClean="0">
                <a:latin typeface="Cambria" pitchFamily="18" charset="0"/>
              </a:rPr>
              <a:t>Осознание влияния экологических факторов окружающей среды на состояние здоровья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и успешность в жизни.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392909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endParaRPr lang="ru-RU" sz="26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lnSpc>
                <a:spcPct val="120000"/>
              </a:lnSpc>
              <a:buClrTx/>
              <a:buSzPct val="100000"/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Между стремлением включать инновационные технологии в образовательный процесс и отсутствием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достаточного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для этого уровня информационно коммуникационной компетентности обучающихся;</a:t>
            </a:r>
          </a:p>
          <a:p>
            <a:pPr marL="457200" indent="-457200" algn="just">
              <a:lnSpc>
                <a:spcPct val="120000"/>
              </a:lnSpc>
              <a:buClrTx/>
              <a:buSzPct val="100000"/>
              <a:buFont typeface="Wingdings" pitchFamily="2" charset="2"/>
              <a:buChar char="Ø"/>
            </a:pPr>
            <a:endParaRPr lang="ru-RU" sz="2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lnSpc>
                <a:spcPct val="120000"/>
              </a:lnSpc>
              <a:buClrTx/>
              <a:buSzPct val="100000"/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Между необходимостью повышать качество образования и низкой познавательной активностью обучающихся.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процессе работы выявлены следующие противоречия: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764704"/>
            <a:ext cx="9144000" cy="1126478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  <a:ea typeface="+mn-ea"/>
                <a:cs typeface="+mn-cs"/>
              </a:rPr>
              <a:t>Цель педагогической деятельности</a:t>
            </a:r>
            <a:r>
              <a:rPr kumimoji="0" lang="ru-RU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2857496"/>
            <a:ext cx="9144000" cy="3929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8000"/>
              <a:buFont typeface="+mj-lt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</a:rPr>
              <a:t>Создание условий, способствующих познавательной активности обучающихся и получения практического личностно</a:t>
            </a:r>
            <a:r>
              <a:rPr kumimoji="0" lang="ru-RU" sz="16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</a:rPr>
              <a:t> значимого результата в сфере здоровьесбережения.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</a:rPr>
              <a:t>.</a:t>
            </a:r>
            <a:endParaRPr kumimoji="0" lang="ru-RU" sz="4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9144000" cy="6651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071546"/>
            <a:ext cx="8784976" cy="5157788"/>
          </a:xfrm>
        </p:spPr>
        <p:txBody>
          <a:bodyPr anchor="t">
            <a:normAutofit/>
          </a:bodyPr>
          <a:lstStyle/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Cambria" pitchFamily="18" charset="0"/>
              </a:rPr>
              <a:t>Принять участие в городском экологическом конкурсе «Мой проект – моему городу!», посвященный 295-леттнему юбилею города Екатеринбурга.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Cambria" pitchFamily="18" charset="0"/>
              </a:rPr>
              <a:t>Продолжать участие в российском исследовательском проекте «Паутинка».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ru-RU" sz="2800" dirty="0" smtClean="0">
                <a:latin typeface="Cambria" pitchFamily="18" charset="0"/>
              </a:rPr>
              <a:t>Принять участие в реализации городской программы «Экология и охрана окружающей среды».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:\Photoshop_\клипарт\1268924960_032.jpg"/>
          <p:cNvPicPr>
            <a:picLocks noChangeAspect="1" noChangeArrowheads="1"/>
          </p:cNvPicPr>
          <p:nvPr/>
        </p:nvPicPr>
        <p:blipFill>
          <a:blip r:embed="rId2" cstate="print"/>
          <a:srcRect l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119263"/>
            <a:ext cx="8256565" cy="4524315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85728"/>
            <a:ext cx="9144000" cy="64294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Нормативно-правовое</a:t>
            </a:r>
            <a:r>
              <a:rPr kumimoji="0" lang="ru-RU" sz="36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обеспечение</a:t>
            </a: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000108"/>
            <a:ext cx="9144000" cy="55721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lvl="0" indent="-2667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 РФ об образовании</a:t>
            </a:r>
          </a:p>
          <a:p>
            <a:pPr marL="266700" lvl="0" indent="-2667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Концепция демографического развития; </a:t>
            </a:r>
          </a:p>
          <a:p>
            <a:pPr marL="266700" lvl="0" indent="-2667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Концепция духовно-нравственного развития и воспитания личности гражданина России;</a:t>
            </a:r>
          </a:p>
          <a:p>
            <a:pPr marL="266700" lvl="0" indent="-2667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Концепция экологической безопасности Свердловской области на период до 2020 года;</a:t>
            </a:r>
          </a:p>
          <a:p>
            <a:pPr marL="266700" lvl="0" indent="-2667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Концепция формирования здорового образа жизни до 2020 года;</a:t>
            </a:r>
          </a:p>
          <a:p>
            <a:pPr marL="266700" lvl="0" indent="-2667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 о мерах по обеспечению отдыха, здоровья, занятости детей и подростков;</a:t>
            </a:r>
          </a:p>
          <a:p>
            <a:pPr marL="266700" lvl="0" indent="-2667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Концепция развития дополнительного образования РФ до 2020 года.</a:t>
            </a:r>
          </a:p>
          <a:p>
            <a:pPr marL="266700" lvl="0" indent="-2667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Областной образовательный проект «Курс ЭКО. Экология. Культура.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Современные проблемы формирования культуры</a:t>
            </a:r>
            <a:r>
              <a:rPr kumimoji="0" lang="ru-RU" sz="2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здоровьесбережения</a:t>
            </a:r>
            <a:r>
              <a:rPr kumimoji="0" lang="ru-RU" sz="2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196752"/>
            <a:ext cx="9144000" cy="48577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из подростков не владеют информацией о состоянии своего здоровья;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Имеется большой процент подростков и молодежи, подверженных воздействию вредных привычек: курение, алкоголь, наркотики;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Отсутствует понимание взаимосвязи внешней и внутренней красоты личности человека;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подростков полностью отсутствует «комплексное понимание здоровья»: физическое, психическое, социальное, духовно-нравственное;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Отмечается очень низкий уровень культуры здоровья, мотивации на здоровый образ жизни;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Пропаганда, реклама употребления алкоголя, табака создают условия мотивации на развитие вредных привычек;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Насыщение информационного пространства элементами жестокости, агрессивности, насилия;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нравственно-духовных идеалов, сохранение семейных традиций, ослабление гражданской позиции и активности;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здравоохранения не создает в необходимой мере условия для профилактики различных заболеваний;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программ, предметов естественнонаучного цикла, связанных с проблемами сохранения здоровья, здоровым образом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7863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Aparajita" panose="020B0604020202020204" pitchFamily="34" charset="0"/>
              </a:rPr>
              <a:t>создание педагогических условий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Aparajita" panose="020B0604020202020204" pitchFamily="34" charset="0"/>
              </a:rPr>
              <a:t> для развития социально-экологической компетентности учащихся и овладения технологиями культуры здоровья,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Aparajita" panose="020B0604020202020204" pitchFamily="34" charset="0"/>
              </a:rPr>
              <a:t> обеспечивающих успешность в жизни.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Cambria" pitchFamily="18" charset="0"/>
              <a:cs typeface="Aparajita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педагогической деятельности:</a:t>
            </a:r>
            <a:endParaRPr lang="ru-RU" sz="55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857496"/>
            <a:ext cx="9144000" cy="10160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buNone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Предмет исследования:</a:t>
            </a:r>
          </a:p>
          <a:p>
            <a:pPr>
              <a:lnSpc>
                <a:spcPct val="80000"/>
              </a:lnSpc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</a:pPr>
            <a:endParaRPr lang="ru-RU" sz="4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endParaRPr lang="ru-RU" sz="55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0" y="1357298"/>
            <a:ext cx="9144000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ctr" defTabSz="914400" rtl="0" eaLnBrk="1" fontAlgn="auto" latinLnBrk="0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Педагогический процесс, </a:t>
            </a:r>
          </a:p>
          <a:p>
            <a:pPr marL="621792" marR="0" lvl="1" indent="-228600" algn="ctr" defTabSz="914400" rtl="0" eaLnBrk="1" fontAlgn="auto" latinLnBrk="0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направленный на повышение</a:t>
            </a:r>
          </a:p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	качества образования.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0" y="3714752"/>
            <a:ext cx="9144000" cy="27306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621792" marR="0" lvl="1" indent="-228600" algn="ctr" defTabSz="914400" rtl="0" eaLnBrk="1" fontAlgn="auto" latinLnBrk="0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Содержание образования, </a:t>
            </a:r>
          </a:p>
          <a:p>
            <a:pPr marL="621792" marR="0" lvl="1" indent="-228600" algn="ctr" defTabSz="914400" rtl="0" eaLnBrk="1" fontAlgn="auto" latinLnBrk="0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обеспечивающее </a:t>
            </a:r>
          </a:p>
          <a:p>
            <a:pPr marL="621792" marR="0" lvl="1" indent="-228600" algn="ctr" defTabSz="914400" rtl="0" eaLnBrk="1" fontAlgn="auto" latinLnBrk="0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повышение качества </a:t>
            </a:r>
          </a:p>
          <a:p>
            <a:pPr marL="621792" marR="0" lvl="1" indent="-228600" algn="ctr" defTabSz="914400" rtl="0" eaLnBrk="1" fontAlgn="auto" latinLnBrk="0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образования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.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14167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по самообразованию: «Применение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технологий на уроках биологии как  реализация личностно-ориентированного подхода к обучению»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12"/>
          <p:cNvSpPr>
            <a:spLocks noGrp="1"/>
          </p:cNvSpPr>
          <p:nvPr>
            <p:ph idx="4294967295"/>
          </p:nvPr>
        </p:nvSpPr>
        <p:spPr>
          <a:xfrm>
            <a:off x="0" y="2058544"/>
            <a:ext cx="9144000" cy="479945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Актуальность: работая над своей темой по самообразованию «Применение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технологий на уроках биологии, химии, как  реализация личностно-ориентированного подхода к обучению» я решила, что экскурсия является одной из форм обучения учащихся в результате чего можно повысить качество знаний обучающихся, направленность и раскрыть интерес к изучению химии, биологии.  Практическая часть в обучении химии, биологии всегда играла важную роль.</a:t>
            </a:r>
            <a:endParaRPr lang="ru-RU" sz="2000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79690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endParaRPr lang="ru-RU" sz="48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928670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hop_\клипарт\1268924708_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r="16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 (7)\IMG_9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16416" cy="476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5373216"/>
            <a:ext cx="7526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Экскурсия в Областной музей медицины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895</TotalTime>
  <Words>573</Words>
  <Application>Microsoft Office PowerPoint</Application>
  <PresentationFormat>Экран (4:3)</PresentationFormat>
  <Paragraphs>96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Открытая</vt:lpstr>
      <vt:lpstr>Поток</vt:lpstr>
      <vt:lpstr> Презентация образовательной деятельности преподавателя химии, биологии Пузановой Любови Николаевны </vt:lpstr>
      <vt:lpstr>Презентация PowerPoint</vt:lpstr>
      <vt:lpstr>Презентация PowerPoint</vt:lpstr>
      <vt:lpstr>Презентация PowerPoint</vt:lpstr>
      <vt:lpstr>Цель педагогической деятельности:</vt:lpstr>
      <vt:lpstr>Объект исследования:</vt:lpstr>
      <vt:lpstr>Тема по самообразованию: «Применение здоровьесберегающих технологий на уроках биологии как  реализация личностно-ориентированного подхода к обучению»</vt:lpstr>
      <vt:lpstr>Социальное партнерство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обучающихся  в конкурсах: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педагогической деятельности:</vt:lpstr>
      <vt:lpstr>В процессе работы выявлены следующие противоречия:</vt:lpstr>
      <vt:lpstr>Презентация PowerPoint</vt:lpstr>
      <vt:lpstr>Задачи: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User</cp:lastModifiedBy>
  <cp:revision>88</cp:revision>
  <dcterms:created xsi:type="dcterms:W3CDTF">2012-04-19T13:12:26Z</dcterms:created>
  <dcterms:modified xsi:type="dcterms:W3CDTF">2018-03-26T09:20:36Z</dcterms:modified>
</cp:coreProperties>
</file>