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2" r:id="rId8"/>
    <p:sldId id="267" r:id="rId9"/>
    <p:sldId id="271" r:id="rId10"/>
    <p:sldId id="269" r:id="rId11"/>
    <p:sldId id="270" r:id="rId12"/>
    <p:sldId id="268" r:id="rId13"/>
    <p:sldId id="264" r:id="rId14"/>
    <p:sldId id="260" r:id="rId15"/>
    <p:sldId id="274" r:id="rId16"/>
    <p:sldId id="276" r:id="rId17"/>
    <p:sldId id="273" r:id="rId18"/>
    <p:sldId id="275" r:id="rId19"/>
    <p:sldId id="272" r:id="rId20"/>
    <p:sldId id="26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3" y="3000372"/>
            <a:ext cx="816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Segoe Print" pitchFamily="2" charset="0"/>
              </a:rPr>
              <a:t>ПРОФОРИЕНТАЦИЯ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Segoe Print" pitchFamily="2" charset="0"/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1000100" y="5857892"/>
            <a:ext cx="724589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 pitchFamily="34" charset="0"/>
              </a:rPr>
              <a:t>Составитель: преподаватель ВКК Дудырева Л.М.</a:t>
            </a:r>
            <a:endParaRPr lang="ru-RU" sz="2000" u="sng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1758" t="40039" r="25000"/>
          <a:stretch>
            <a:fillRect/>
          </a:stretch>
        </p:blipFill>
        <p:spPr bwMode="auto">
          <a:xfrm>
            <a:off x="71438" y="1571612"/>
            <a:ext cx="8929718" cy="43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7650" name="Picture 2" descr="http://linkis.com/url-image/https:/i.ytimg.com/vi/spvdWmVJbqM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786742" cy="4380043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43036"/>
            <a:ext cx="7786742" cy="467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14442"/>
            <a:ext cx="7786742" cy="467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927" t="55664" r="50733" b="1122"/>
          <a:stretch>
            <a:fillRect/>
          </a:stretch>
        </p:blipFill>
        <p:spPr bwMode="auto">
          <a:xfrm>
            <a:off x="214282" y="1500174"/>
            <a:ext cx="47149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57032" t="22917" r="4687"/>
          <a:stretch>
            <a:fillRect/>
          </a:stretch>
        </p:blipFill>
        <p:spPr bwMode="auto">
          <a:xfrm>
            <a:off x="5286380" y="1500174"/>
            <a:ext cx="3500462" cy="52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34818" name="Picture 2" descr="http://www.cheboksary.ru/images/41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500174"/>
            <a:ext cx="7883273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32770" name="Picture 2" descr="https://pp.userapi.com/c624525/v624525777/28ae5/chU4WSztt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3"/>
            <a:ext cx="6286544" cy="471490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31748" name="Picture 4" descr="https://pp.userapi.com/c624525/v624525777/28a8b/1NROgJMYVZ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3042" y="1500174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31746" name="Picture 2" descr="https://pp.userapi.com/c624525/v624525777/28a9d/fBJfjQKWk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2j00gktbpe2bf.cloudfront.net/albums/images/b0bf0b4f9e27eb73ecbef8i395893936/scale-750x7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blt56.ru/images/stories/dod3.jpg"/>
          <p:cNvPicPr>
            <a:picLocks noChangeAspect="1" noChangeArrowheads="1"/>
          </p:cNvPicPr>
          <p:nvPr/>
        </p:nvPicPr>
        <p:blipFill>
          <a:blip r:embed="rId3"/>
          <a:srcRect b="25531"/>
          <a:stretch>
            <a:fillRect/>
          </a:stretch>
        </p:blipFill>
        <p:spPr bwMode="auto">
          <a:xfrm>
            <a:off x="785786" y="1500174"/>
            <a:ext cx="7620000" cy="4000528"/>
          </a:xfrm>
          <a:prstGeom prst="rect">
            <a:avLst/>
          </a:prstGeom>
          <a:noFill/>
        </p:spPr>
      </p:pic>
      <p:pic>
        <p:nvPicPr>
          <p:cNvPr id="4" name="Рисунок 3" descr="http://d2j00gktbpe2bf.cloudfront.net/albums/images/b0bf0b4f9e27eb73ecbef8i395893936/scale-750x750"/>
          <p:cNvPicPr/>
          <p:nvPr/>
        </p:nvPicPr>
        <p:blipFill>
          <a:blip r:embed="rId2"/>
          <a:srcRect l="56509" t="34236" r="4010" b="30347"/>
          <a:stretch>
            <a:fillRect/>
          </a:stretch>
        </p:blipFill>
        <p:spPr bwMode="auto">
          <a:xfrm>
            <a:off x="5143504" y="4071942"/>
            <a:ext cx="3500462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70" y="1500174"/>
            <a:ext cx="9001124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85992"/>
            <a:ext cx="4000528" cy="41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2j00gktbpe2bf.cloudfront.net/albums/images/b0bf0b4f9e27eb73ecbef8i395893936/scale-750x7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095" r="12709"/>
          <a:stretch>
            <a:fillRect/>
          </a:stretch>
        </p:blipFill>
        <p:spPr bwMode="auto">
          <a:xfrm>
            <a:off x="71406" y="3714772"/>
            <a:ext cx="893332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 t="4534" b="17958"/>
          <a:stretch>
            <a:fillRect/>
          </a:stretch>
        </p:blipFill>
        <p:spPr bwMode="auto">
          <a:xfrm>
            <a:off x="1357290" y="71414"/>
            <a:ext cx="7286676" cy="36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9"/>
            <a:ext cx="8286808" cy="49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358182" cy="50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501077" cy="510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382013" cy="50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286776" cy="49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j00gktbpe2bf.cloudfront.net/albums/images/46ee53086970bf2098fc3di395893861/scale-750x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43010"/>
            <a:ext cx="8358246" cy="50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Дудырева Л.М.</dc:title>
  <dc:creator>Дудырева Л.М.</dc:creator>
  <cp:lastModifiedBy>User</cp:lastModifiedBy>
  <cp:revision>1</cp:revision>
  <cp:lastPrinted>2018-06-27T07:17:05Z</cp:lastPrinted>
  <dcterms:created xsi:type="dcterms:W3CDTF">2017-05-21T03:55:43Z</dcterms:created>
  <dcterms:modified xsi:type="dcterms:W3CDTF">2018-06-27T07:17:25Z</dcterms:modified>
</cp:coreProperties>
</file>