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68" r:id="rId3"/>
    <p:sldId id="269" r:id="rId4"/>
    <p:sldId id="266" r:id="rId5"/>
    <p:sldId id="270" r:id="rId6"/>
    <p:sldId id="257" r:id="rId7"/>
    <p:sldId id="258" r:id="rId8"/>
    <p:sldId id="259" r:id="rId9"/>
    <p:sldId id="260" r:id="rId10"/>
    <p:sldId id="261" r:id="rId11"/>
    <p:sldId id="263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0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8" autoAdjust="0"/>
  </p:normalViewPr>
  <p:slideViewPr>
    <p:cSldViewPr>
      <p:cViewPr>
        <p:scale>
          <a:sx n="119" d="100"/>
          <a:sy n="119" d="100"/>
        </p:scale>
        <p:origin x="-132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FC1B9-4067-443B-82F6-961CCA68976E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00156-A1F8-4848-B1C6-1610DB95C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14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00156-A1F8-4848-B1C6-1610DB95C37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404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00156-A1F8-4848-B1C6-1610DB95C37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467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00156-A1F8-4848-B1C6-1610DB95C37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922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00156-A1F8-4848-B1C6-1610DB95C37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007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00156-A1F8-4848-B1C6-1610DB95C37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078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00156-A1F8-4848-B1C6-1610DB95C37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298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00156-A1F8-4848-B1C6-1610DB95C37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75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00156-A1F8-4848-B1C6-1610DB95C37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153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00156-A1F8-4848-B1C6-1610DB95C37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155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00156-A1F8-4848-B1C6-1610DB95C37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014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00156-A1F8-4848-B1C6-1610DB95C37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647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412777"/>
            <a:ext cx="5723468" cy="79208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2060"/>
                </a:solidFill>
                <a:latin typeface="verdana"/>
              </a:rPr>
              <a:t>Мастер </a:t>
            </a:r>
            <a:r>
              <a:rPr lang="ru-RU" sz="3100" b="1" dirty="0">
                <a:solidFill>
                  <a:srgbClr val="002060"/>
                </a:solidFill>
                <a:latin typeface="verdana"/>
              </a:rPr>
              <a:t>– класс</a:t>
            </a:r>
            <a:r>
              <a:rPr lang="ru-RU" sz="3100" dirty="0">
                <a:solidFill>
                  <a:srgbClr val="002060"/>
                </a:solidFill>
                <a:latin typeface="verdana"/>
              </a:rPr>
              <a:t/>
            </a:r>
            <a:br>
              <a:rPr lang="ru-RU" sz="3100" dirty="0">
                <a:solidFill>
                  <a:srgbClr val="002060"/>
                </a:solidFill>
                <a:latin typeface="verdana"/>
              </a:rPr>
            </a:br>
            <a:r>
              <a:rPr lang="ru-RU" sz="1800" b="1" dirty="0" smtClean="0">
                <a:solidFill>
                  <a:srgbClr val="002060"/>
                </a:solidFill>
                <a:latin typeface="verdana"/>
              </a:rPr>
              <a:t>«Сделай </a:t>
            </a:r>
            <a:r>
              <a:rPr lang="ru-RU" sz="1800" b="1" dirty="0">
                <a:solidFill>
                  <a:srgbClr val="002060"/>
                </a:solidFill>
                <a:latin typeface="verdana"/>
              </a:rPr>
              <a:t>жизнь светлей и безопасней»</a:t>
            </a:r>
            <a:r>
              <a:rPr lang="ru-RU" sz="1800" dirty="0">
                <a:solidFill>
                  <a:srgbClr val="002060"/>
                </a:solidFill>
                <a:latin typeface="verdana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verdana"/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060848"/>
            <a:ext cx="6544816" cy="57606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световозвращателя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«Машинка»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34"/>
          <a:stretch/>
        </p:blipFill>
        <p:spPr bwMode="auto">
          <a:xfrm>
            <a:off x="6516216" y="3284984"/>
            <a:ext cx="1368152" cy="118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0" b="58389"/>
          <a:stretch/>
        </p:blipFill>
        <p:spPr bwMode="auto">
          <a:xfrm>
            <a:off x="5148064" y="4077072"/>
            <a:ext cx="1311195" cy="111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444208" y="4509120"/>
            <a:ext cx="135192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71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152794" cy="1080120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>
                <a:solidFill>
                  <a:srgbClr val="8C3B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8C3B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8C3B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8C3B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8C3B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8C3B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этап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 вырезать фигурку машинки  по нарисованному контуру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F:\презентация мастер-класс\люда\DSC008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95" y="2204864"/>
            <a:ext cx="3584397" cy="2016224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презентация мастер-класс\люда\DSC008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53958"/>
            <a:ext cx="3840426" cy="216024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0-tub-ru.yandex.net/i?id=b4546343ae33f069cd0d6172e6b102bd-132-144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75635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12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17582"/>
            <a:ext cx="7344815" cy="1202485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8C3B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8C3B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этап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Наложить вырезанную деталь машинки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световозвращающей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стороной вниз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основу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бейджика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Приклеить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двухсторонний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скотч.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862" b="50372"/>
          <a:stretch>
            <a:fillRect/>
          </a:stretch>
        </p:blipFill>
        <p:spPr bwMode="auto">
          <a:xfrm>
            <a:off x="6804248" y="2564904"/>
            <a:ext cx="150067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F:\презентация мастер-класс\люда\DSC0087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4" t="13169" r="29084"/>
          <a:stretch/>
        </p:blipFill>
        <p:spPr bwMode="auto">
          <a:xfrm>
            <a:off x="1043608" y="2132856"/>
            <a:ext cx="3240360" cy="269886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презентация мастер-класс\люда\DSC008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482" y="3861048"/>
            <a:ext cx="3712411" cy="2088232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09120"/>
            <a:ext cx="1584176" cy="154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67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СВЕТОВОЗВРАЩАТЕЛЬ  ГОТОВ!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Светлана\Desktop\DSC_0182.JPG"/>
          <p:cNvPicPr>
            <a:picLocks noChangeAspect="1" noChangeArrowheads="1"/>
          </p:cNvPicPr>
          <p:nvPr/>
        </p:nvPicPr>
        <p:blipFill>
          <a:blip r:embed="rId2" cstate="print"/>
          <a:srcRect l="7814" t="18146" r="57191" b="46389"/>
          <a:stretch>
            <a:fillRect/>
          </a:stretch>
        </p:blipFill>
        <p:spPr bwMode="auto">
          <a:xfrm>
            <a:off x="1979712" y="1916832"/>
            <a:ext cx="5256584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965245" cy="66720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ВАРИАНТЫ  СВЕТОВОЗВРАЩАТЕЛЕЙ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Светлана\Desktop\DSC_01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3"/>
            <a:ext cx="6799721" cy="4503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21088"/>
            <a:ext cx="1872207" cy="187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836712"/>
            <a:ext cx="7272808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1" i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разъяснение значимости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световозвращающих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элементов для сохранения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</a:p>
          <a:p>
            <a:pPr marL="0" indent="0">
              <a:buNone/>
            </a:pPr>
            <a:r>
              <a:rPr lang="ru-RU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о видах СВ –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отражателей;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изготовлению СВ - аппликаций для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одежды;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 к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проблеме использования детьми СВ - элементов.</a:t>
            </a:r>
          </a:p>
          <a:p>
            <a:endParaRPr lang="ru-RU" dirty="0">
              <a:solidFill>
                <a:srgbClr val="8C3B12"/>
              </a:solidFill>
              <a:latin typeface="verdana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9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 же такое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ветовозвращатель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44824"/>
            <a:ext cx="7200800" cy="3878245"/>
          </a:xfrm>
        </p:spPr>
        <p:txBody>
          <a:bodyPr>
            <a:noAutofit/>
          </a:bodyPr>
          <a:lstStyle/>
          <a:p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Световозвращатель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представляет собой технологически сложное соединение микроскопических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линз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(светоотражение – более 80 %)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преломляющих световой луч в обратном направлении, отражающего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алюминевого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слоя (зеркала) и прочной тканевой основы.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Светоотражатель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обеспечивает видимость объекта более чем за 150м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сегодня мы вам предлагаем сделать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световозвращатель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«Машинка» в технике «аппликация».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96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/>
          <a:lstStyle/>
          <a:p>
            <a:r>
              <a:rPr lang="ru-RU" altLang="ru-RU" sz="3000" b="1" kern="0" dirty="0">
                <a:solidFill>
                  <a:srgbClr val="FF0000"/>
                </a:solidFill>
                <a:latin typeface="Times New Roman"/>
              </a:rPr>
              <a:t>Из истории аппликации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5"/>
            <a:ext cx="4536504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altLang="ru-RU" sz="2000" i="1" kern="0" dirty="0" smtClean="0">
              <a:solidFill>
                <a:srgbClr val="002060"/>
              </a:solidFill>
              <a:latin typeface="Times New Roman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altLang="ru-RU" sz="2000" i="1" kern="0" dirty="0" smtClean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Аппликация</a:t>
            </a:r>
            <a:r>
              <a:rPr lang="ru-RU" altLang="ru-RU" sz="2000" kern="0" dirty="0" smtClean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ru-RU" altLang="ru-RU" sz="20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в переводе с латинского языка значит </a:t>
            </a:r>
            <a:r>
              <a:rPr lang="ru-RU" altLang="ru-RU" sz="2000" b="1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«прикладывание». </a:t>
            </a:r>
            <a:r>
              <a:rPr lang="ru-RU" altLang="ru-RU" sz="20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Это очень древний вид искусства. Люди издавна использовали аппликацию для украшения одежды, жилища.</a:t>
            </a:r>
            <a:br>
              <a:rPr lang="ru-RU" altLang="ru-RU" sz="20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</a:br>
            <a:endParaRPr lang="ru-RU" altLang="ru-RU" sz="2000" kern="0" dirty="0" smtClean="0">
              <a:solidFill>
                <a:srgbClr val="002060"/>
              </a:solidFill>
              <a:latin typeface="Times New Roman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altLang="ru-RU" sz="2000" kern="0" dirty="0" smtClean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Аппликацией </a:t>
            </a:r>
            <a:r>
              <a:rPr lang="ru-RU" altLang="ru-RU" sz="20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из войлока древние кочевники украшали дорожные сумки, конскую сбрую.</a:t>
            </a:r>
            <a:br>
              <a:rPr lang="ru-RU" altLang="ru-RU" sz="20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</a:br>
            <a:endParaRPr lang="ru-RU" altLang="ru-RU" sz="2000" kern="0" dirty="0" smtClean="0">
              <a:solidFill>
                <a:srgbClr val="002060"/>
              </a:solidFill>
              <a:latin typeface="Times New Roman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altLang="ru-RU" sz="2000" kern="0" dirty="0" smtClean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Жители </a:t>
            </a:r>
            <a:r>
              <a:rPr lang="ru-RU" altLang="ru-RU" sz="20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Севера на своих юртах выполняли аппликацию из берёсты.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4"/>
          <a:stretch/>
        </p:blipFill>
        <p:spPr bwMode="auto">
          <a:xfrm>
            <a:off x="5683067" y="2348880"/>
            <a:ext cx="2607672" cy="380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70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ножницами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84784"/>
            <a:ext cx="7056784" cy="4176464"/>
          </a:xfrm>
        </p:spPr>
        <p:txBody>
          <a:bodyPr>
            <a:normAutofit lnSpcReduction="10000"/>
          </a:bodyPr>
          <a:lstStyle/>
          <a:p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следи за пальцами руки. Помни! Линия разметки должна оставаться на вырезаемых деталях.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работы удерживай материал рукой так, чтобы пальцы были в стороне от лезвий ножниц.</a:t>
            </a:r>
          </a:p>
          <a:p>
            <a:pPr marL="0" indent="0">
              <a:buNone/>
            </a:pPr>
            <a:endParaRPr lang="ru-RU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400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внимательно следи за направлением реза.</a:t>
            </a:r>
            <a:endParaRPr lang="ru-RU" b="1" dirty="0">
              <a:solidFill>
                <a:srgbClr val="4006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45"/>
          <a:stretch/>
        </p:blipFill>
        <p:spPr bwMode="auto">
          <a:xfrm flipH="1">
            <a:off x="6516216" y="4293096"/>
            <a:ext cx="1656184" cy="169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17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562074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8C3B12"/>
                </a:solidFill>
                <a:latin typeface="verdana"/>
              </a:rPr>
              <a:t/>
            </a:r>
            <a:br>
              <a:rPr lang="ru-RU" b="1" dirty="0" smtClean="0">
                <a:solidFill>
                  <a:srgbClr val="8C3B12"/>
                </a:solidFill>
                <a:latin typeface="verdana"/>
              </a:rPr>
            </a:br>
            <a:r>
              <a:rPr lang="ru-RU" b="1" dirty="0">
                <a:solidFill>
                  <a:srgbClr val="8C3B12"/>
                </a:solidFill>
                <a:latin typeface="verdana"/>
              </a:rPr>
              <a:t/>
            </a:r>
            <a:br>
              <a:rPr lang="ru-RU" b="1" dirty="0">
                <a:solidFill>
                  <a:srgbClr val="8C3B12"/>
                </a:solidFill>
                <a:latin typeface="verdana"/>
              </a:rPr>
            </a:br>
            <a:r>
              <a:rPr lang="ru-RU" b="1" dirty="0" smtClean="0">
                <a:solidFill>
                  <a:srgbClr val="8C3B12"/>
                </a:solidFill>
                <a:latin typeface="verdana"/>
              </a:rPr>
              <a:t/>
            </a:r>
            <a:br>
              <a:rPr lang="ru-RU" b="1" dirty="0" smtClean="0">
                <a:solidFill>
                  <a:srgbClr val="8C3B12"/>
                </a:solidFill>
                <a:latin typeface="verdana"/>
              </a:rPr>
            </a:br>
            <a:r>
              <a:rPr lang="ru-RU" b="1" dirty="0" smtClean="0">
                <a:solidFill>
                  <a:srgbClr val="8C3B12"/>
                </a:solidFill>
                <a:latin typeface="verdana"/>
              </a:rPr>
              <a:t/>
            </a:r>
            <a:br>
              <a:rPr lang="ru-RU" b="1" dirty="0" smtClean="0">
                <a:solidFill>
                  <a:srgbClr val="8C3B12"/>
                </a:solidFill>
                <a:latin typeface="verdana"/>
              </a:rPr>
            </a:br>
            <a:r>
              <a:rPr lang="ru-RU" b="1" dirty="0">
                <a:solidFill>
                  <a:srgbClr val="8C3B12"/>
                </a:solidFill>
                <a:latin typeface="verdana"/>
              </a:rPr>
              <a:t/>
            </a:r>
            <a:br>
              <a:rPr lang="ru-RU" b="1" dirty="0">
                <a:solidFill>
                  <a:srgbClr val="8C3B12"/>
                </a:solidFill>
                <a:latin typeface="verdana"/>
              </a:rPr>
            </a:br>
            <a:r>
              <a:rPr lang="ru-RU" b="1" dirty="0" smtClean="0">
                <a:solidFill>
                  <a:srgbClr val="8C3B12"/>
                </a:solidFill>
                <a:latin typeface="verdana"/>
              </a:rPr>
              <a:t/>
            </a:r>
            <a:br>
              <a:rPr lang="ru-RU" b="1" dirty="0" smtClean="0">
                <a:solidFill>
                  <a:srgbClr val="8C3B12"/>
                </a:solidFill>
                <a:latin typeface="verdana"/>
              </a:rPr>
            </a:br>
            <a:r>
              <a:rPr lang="ru-RU" b="1" dirty="0">
                <a:solidFill>
                  <a:srgbClr val="8C3B12"/>
                </a:solidFill>
                <a:latin typeface="verdana"/>
              </a:rPr>
              <a:t/>
            </a:r>
            <a:br>
              <a:rPr lang="ru-RU" b="1" dirty="0">
                <a:solidFill>
                  <a:srgbClr val="8C3B12"/>
                </a:solidFill>
                <a:latin typeface="verdana"/>
              </a:rPr>
            </a:br>
            <a:endParaRPr lang="ru-RU" sz="27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презентация мастер-класс\люда\DSC008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2708920"/>
            <a:ext cx="5580275" cy="3141676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3-tub-ru.yandex.net/i?id=2c5773cab073a676609216c21b4ea28d-108-144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822" y="836712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836712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понадобятся: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*шаблон из картона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световозращающая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лента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*ножницы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*скотч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*карандаш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*маркер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39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8C3B12"/>
                </a:solidFill>
                <a:latin typeface="verdana"/>
              </a:rPr>
              <a:t/>
            </a:r>
            <a:br>
              <a:rPr lang="ru-RU" sz="2000" b="1" dirty="0" smtClean="0">
                <a:solidFill>
                  <a:srgbClr val="8C3B12"/>
                </a:solidFill>
                <a:latin typeface="verdana"/>
              </a:rPr>
            </a:br>
            <a:r>
              <a:rPr lang="ru-RU" sz="2000" b="1" dirty="0">
                <a:solidFill>
                  <a:srgbClr val="8C3B12"/>
                </a:solidFill>
                <a:latin typeface="verdana"/>
              </a:rPr>
              <a:t/>
            </a:r>
            <a:br>
              <a:rPr lang="ru-RU" sz="2000" b="1" dirty="0">
                <a:solidFill>
                  <a:srgbClr val="8C3B12"/>
                </a:solidFill>
                <a:latin typeface="verdana"/>
              </a:rPr>
            </a:br>
            <a:r>
              <a:rPr lang="ru-RU" sz="2000" b="1" dirty="0" smtClean="0">
                <a:solidFill>
                  <a:srgbClr val="8C3B12"/>
                </a:solidFill>
                <a:latin typeface="verdana"/>
              </a:rPr>
              <a:t/>
            </a:r>
            <a:br>
              <a:rPr lang="ru-RU" sz="2000" b="1" dirty="0" smtClean="0">
                <a:solidFill>
                  <a:srgbClr val="8C3B12"/>
                </a:solidFill>
                <a:latin typeface="verdana"/>
              </a:rPr>
            </a:br>
            <a:r>
              <a:rPr lang="ru-RU" sz="2000" b="1" dirty="0">
                <a:solidFill>
                  <a:srgbClr val="8C3B12"/>
                </a:solidFill>
                <a:latin typeface="verdana"/>
              </a:rPr>
              <a:t/>
            </a:r>
            <a:br>
              <a:rPr lang="ru-RU" sz="2000" b="1" dirty="0">
                <a:solidFill>
                  <a:srgbClr val="8C3B12"/>
                </a:solidFill>
                <a:latin typeface="verdana"/>
              </a:rPr>
            </a:br>
            <a:r>
              <a:rPr lang="ru-RU" sz="2000" b="1" dirty="0" smtClean="0">
                <a:solidFill>
                  <a:srgbClr val="8C3B12"/>
                </a:solidFill>
                <a:latin typeface="verdana"/>
              </a:rPr>
              <a:t/>
            </a:r>
            <a:br>
              <a:rPr lang="ru-RU" sz="2000" b="1" dirty="0" smtClean="0">
                <a:solidFill>
                  <a:srgbClr val="8C3B12"/>
                </a:solidFill>
                <a:latin typeface="verdana"/>
              </a:rPr>
            </a:br>
            <a:r>
              <a:rPr lang="ru-RU" sz="2000" b="1" dirty="0">
                <a:solidFill>
                  <a:srgbClr val="8C3B12"/>
                </a:solidFill>
                <a:latin typeface="verdana"/>
              </a:rPr>
              <a:t/>
            </a:r>
            <a:br>
              <a:rPr lang="ru-RU" sz="2000" b="1" dirty="0">
                <a:solidFill>
                  <a:srgbClr val="8C3B12"/>
                </a:solidFill>
                <a:latin typeface="verdana"/>
              </a:rPr>
            </a:br>
            <a:r>
              <a:rPr lang="ru-RU" sz="2000" b="1" dirty="0" smtClean="0">
                <a:solidFill>
                  <a:srgbClr val="8C3B12"/>
                </a:solidFill>
                <a:latin typeface="verdana"/>
              </a:rPr>
              <a:t>                                      </a:t>
            </a:r>
            <a:br>
              <a:rPr lang="ru-RU" sz="2000" b="1" dirty="0" smtClean="0">
                <a:solidFill>
                  <a:srgbClr val="8C3B12"/>
                </a:solidFill>
                <a:latin typeface="verdana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/>
              </a:rPr>
              <a:t>                                      </a:t>
            </a:r>
            <a:br>
              <a:rPr lang="ru-RU" sz="2000" b="1" dirty="0" smtClean="0">
                <a:solidFill>
                  <a:srgbClr val="FF0000"/>
                </a:solidFill>
                <a:latin typeface="verdana"/>
              </a:rPr>
            </a:br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  <a:b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Наложить и обвести шаблон машинки </a:t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светоотражающей ткани</a:t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verdana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verdana"/>
              </a:rPr>
            </a:br>
            <a:r>
              <a:rPr lang="ru-RU" sz="2000" b="1" dirty="0">
                <a:solidFill>
                  <a:srgbClr val="8C3B12"/>
                </a:solidFill>
                <a:latin typeface="verdana"/>
              </a:rPr>
              <a:t/>
            </a:r>
            <a:br>
              <a:rPr lang="ru-RU" sz="2000" b="1" dirty="0">
                <a:solidFill>
                  <a:srgbClr val="8C3B12"/>
                </a:solidFill>
                <a:latin typeface="verdana"/>
              </a:rPr>
            </a:br>
            <a:r>
              <a:rPr lang="ru-RU" sz="2000" b="1" dirty="0" smtClean="0">
                <a:solidFill>
                  <a:srgbClr val="8C3B12"/>
                </a:solidFill>
                <a:latin typeface="verdana"/>
              </a:rPr>
              <a:t/>
            </a:r>
            <a:br>
              <a:rPr lang="ru-RU" sz="2000" b="1" dirty="0" smtClean="0">
                <a:solidFill>
                  <a:srgbClr val="8C3B12"/>
                </a:solidFill>
                <a:latin typeface="verdana"/>
              </a:rPr>
            </a:br>
            <a:r>
              <a:rPr lang="ru-RU" sz="2000" b="1" dirty="0">
                <a:solidFill>
                  <a:srgbClr val="8C3B12"/>
                </a:solidFill>
                <a:latin typeface="verdana"/>
              </a:rPr>
              <a:t/>
            </a:r>
            <a:br>
              <a:rPr lang="ru-RU" sz="2000" b="1" dirty="0">
                <a:solidFill>
                  <a:srgbClr val="8C3B12"/>
                </a:solidFill>
                <a:latin typeface="verdana"/>
              </a:rPr>
            </a:br>
            <a:r>
              <a:rPr lang="ru-RU" sz="2000" b="1" dirty="0" smtClean="0">
                <a:solidFill>
                  <a:srgbClr val="8C3B12"/>
                </a:solidFill>
                <a:latin typeface="verdana"/>
              </a:rPr>
              <a:t/>
            </a:r>
            <a:br>
              <a:rPr lang="ru-RU" sz="2000" b="1" dirty="0" smtClean="0">
                <a:solidFill>
                  <a:srgbClr val="8C3B12"/>
                </a:solidFill>
                <a:latin typeface="verdana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060848"/>
            <a:ext cx="7416824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>
              <a:buNone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</a:p>
          <a:p>
            <a:pPr marL="0" indent="0">
              <a:buNone/>
            </a:pP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</a:p>
          <a:p>
            <a:pPr marL="0" indent="0">
              <a:buNone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:\презентация мастер-класс\люда\DSC008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" r="37400"/>
          <a:stretch/>
        </p:blipFill>
        <p:spPr bwMode="auto">
          <a:xfrm rot="16200000">
            <a:off x="1235769" y="2510139"/>
            <a:ext cx="2621660" cy="227562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презентация мастер-класс\люда\DSC008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10329" r="23204" b="23623"/>
          <a:stretch/>
        </p:blipFill>
        <p:spPr bwMode="auto">
          <a:xfrm>
            <a:off x="3877122" y="3573016"/>
            <a:ext cx="4143700" cy="2382957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96752"/>
            <a:ext cx="1090613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28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3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1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  <a:b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Прорисовывать детали машины простым карандашом на изнаночной стороне светоотражающей ткани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4240">
            <a:off x="1116132" y="3978169"/>
            <a:ext cx="1815100" cy="217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F:\презентация мастер-класс\люда\DSC008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" r="20895"/>
          <a:stretch/>
        </p:blipFill>
        <p:spPr bwMode="auto">
          <a:xfrm rot="10800000">
            <a:off x="1259632" y="2132856"/>
            <a:ext cx="2829876" cy="1943844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презентация мастер-класс\люда\DSC0085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4" r="7212"/>
          <a:stretch/>
        </p:blipFill>
        <p:spPr bwMode="auto">
          <a:xfrm>
            <a:off x="3707904" y="2852936"/>
            <a:ext cx="2787019" cy="2066162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презентация мастер-класс\люда\DSC0085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2" t="8237" r="1"/>
          <a:stretch/>
        </p:blipFill>
        <p:spPr bwMode="auto">
          <a:xfrm rot="16200000">
            <a:off x="5921070" y="3786832"/>
            <a:ext cx="2537157" cy="1965509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00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Прорисовывать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детали машины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маркером на лицевой стороне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3" name="Picture 3" descr="F:\презентация мастер-класс\люда\DSC008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" t="13245" r="23197" b="16207"/>
          <a:stretch/>
        </p:blipFill>
        <p:spPr bwMode="auto">
          <a:xfrm>
            <a:off x="1043608" y="1900129"/>
            <a:ext cx="3336963" cy="191751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презентация мастер-класс\люда\DSC0086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r="19099"/>
          <a:stretch/>
        </p:blipFill>
        <p:spPr bwMode="auto">
          <a:xfrm rot="5400000">
            <a:off x="4015943" y="2650628"/>
            <a:ext cx="2743198" cy="1995686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презентация мастер-класс\люда\DSC0086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80"/>
          <a:stretch/>
        </p:blipFill>
        <p:spPr bwMode="auto">
          <a:xfrm rot="5400000">
            <a:off x="5968134" y="3306170"/>
            <a:ext cx="2549507" cy="1715007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859426" y="4511571"/>
            <a:ext cx="1730965" cy="170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494" y="5213405"/>
            <a:ext cx="1597572" cy="95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69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483</TotalTime>
  <Words>169</Words>
  <Application>Microsoft Office PowerPoint</Application>
  <PresentationFormat>Экран (4:3)</PresentationFormat>
  <Paragraphs>54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Кнопка</vt:lpstr>
      <vt:lpstr>Мастер – класс «Сделай жизнь светлей и безопасней» </vt:lpstr>
      <vt:lpstr>Презентация PowerPoint</vt:lpstr>
      <vt:lpstr>Что же такое световозвращатель?</vt:lpstr>
      <vt:lpstr>Из истории аппликации</vt:lpstr>
      <vt:lpstr>Работа с ножницами</vt:lpstr>
      <vt:lpstr>       </vt:lpstr>
      <vt:lpstr>                                                                                    1 этап  Наложить и обвести шаблон машинки  на светоотражающей ткани       </vt:lpstr>
      <vt:lpstr>   2 этап  Прорисовывать детали машины простым карандашом на изнаночной стороне светоотражающей ткани</vt:lpstr>
      <vt:lpstr>3 этап Прорисовывать детали машины маркером на лицевой стороне</vt:lpstr>
      <vt:lpstr>                                              4 этап                                                   Аккуратно вырезать фигурку машинки  по нарисованному контуру  </vt:lpstr>
      <vt:lpstr> 5 этап 1. Наложить вырезанную деталь машинки световозвращающей стороной вниз на основу бейджика.  2. Приклеить на двухсторонний скотч. </vt:lpstr>
      <vt:lpstr>СВЕТОВОЗВРАЩАТЕЛЬ  ГОТОВ!</vt:lpstr>
      <vt:lpstr>ВАРИАНТЫ  СВЕТОВОЗВРАЩАТЕЛЕЙ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Световозвращатель</dc:title>
  <dc:creator>Spektr3</dc:creator>
  <cp:lastModifiedBy>Computer</cp:lastModifiedBy>
  <cp:revision>36</cp:revision>
  <dcterms:created xsi:type="dcterms:W3CDTF">2014-11-11T12:05:31Z</dcterms:created>
  <dcterms:modified xsi:type="dcterms:W3CDTF">2017-12-13T09:09:33Z</dcterms:modified>
</cp:coreProperties>
</file>